
<file path=[Content_Types].xml><?xml version="1.0" encoding="utf-8"?>
<Types xmlns="http://schemas.openxmlformats.org/package/2006/content-types">
  <Default Extension="xml" ContentType="application/xml"/>
  <Default Extension="jpeg" ContentType="image/jpeg"/>
  <Default Extension="jpg" ContentType="image/jpeg"/>
  <Default Extension="png" ContentType="image/png"/>
  <Default Extension="rels" ContentType="application/vnd.openxmlformats-package.relationships+xml"/>
  <Override PartName="/ppt/slides/slide22.xml" ContentType="application/vnd.openxmlformats-officedocument.presentationml.slide+xml"/>
  <Override PartName="/ppt/slides/slide2.xml" ContentType="application/vnd.openxmlformats-officedocument.presentationml.slide+xml"/>
  <Override PartName="/ppt/diagrams/data3.xml" ContentType="application/vnd.openxmlformats-officedocument.drawingml.diagramData+xml"/>
  <Override PartName="/ppt/presentation.xml" ContentType="application/vnd.openxmlformats-officedocument.presentationml.presentation.main+xml"/>
  <Override PartName="/ppt/slides/slide25.xml" ContentType="application/vnd.openxmlformats-officedocument.presentationml.slide+xml"/>
  <Override PartName="/ppt/slides/slide5.xml" ContentType="application/vnd.openxmlformats-officedocument.presentationml.slide+xml"/>
  <Override PartName="/ppt/diagrams/layout2.xml" ContentType="application/vnd.openxmlformats-officedocument.drawingml.diagramLayout+xml"/>
  <Override PartName="/ppt/slideMasters/slideMaster1.xml" ContentType="application/vnd.openxmlformats-officedocument.presentationml.slideMaster+xml"/>
  <Override PartName="/ppt/slides/slide21.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13.xml" ContentType="application/vnd.openxmlformats-officedocument.presentationml.slide+xml"/>
  <Override PartName="/ppt/slideLayouts/slideLayout9.xml" ContentType="application/vnd.openxmlformats-officedocument.presentationml.slideLayout+xml"/>
  <Override PartName="/ppt/slides/slide14.xml" ContentType="application/vnd.openxmlformats-officedocument.presentationml.slide+xml"/>
  <Override PartName="/ppt/slideLayouts/slideLayout8.xml" ContentType="application/vnd.openxmlformats-officedocument.presentationml.slideLayout+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s/slide18.xml" ContentType="application/vnd.openxmlformats-officedocument.presentationml.slide+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Slides/notesSlide3.xml" ContentType="application/vnd.openxmlformats-officedocument.presentationml.notesSlide+xml"/>
  <Override PartName="/ppt/presProps.xml" ContentType="application/vnd.openxmlformats-officedocument.presentationml.presProps+xml"/>
  <Override PartName="/ppt/diagrams/colors1.xml" ContentType="application/vnd.openxmlformats-officedocument.drawingml.diagramColors+xml"/>
  <Override PartName="/ppt/diagrams/data1.xml" ContentType="application/vnd.openxmlformats-officedocument.drawingml.diagramData+xml"/>
  <Override PartName="/ppt/diagrams/quickStyle5.xml" ContentType="application/vnd.openxmlformats-officedocument.drawingml.diagramStyl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viewProps.xml" ContentType="application/vnd.openxmlformats-officedocument.presentationml.viewProps+xml"/>
  <Override PartName="/ppt/theme/theme1.xml" ContentType="application/vnd.openxmlformats-officedocument.theme+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3.xml" ContentType="application/vnd.openxmlformats-officedocument.presentationml.slideLayout+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2.xml" ContentType="application/vnd.openxmlformats-officedocument.drawingml.diagramData+xml"/>
  <Override PartName="/ppt/notesSlides/notesSlide1.xml" ContentType="application/vnd.openxmlformats-officedocument.presentationml.notesSlide+xml"/>
  <Override PartName="/ppt/diagrams/quickStyle3.xml" ContentType="application/vnd.openxmlformats-officedocument.drawingml.diagramStyle+xml"/>
  <Override PartName="/ppt/notesSlides/notesSlide4.xml" ContentType="application/vnd.openxmlformats-officedocument.presentationml.notesSlide+xml"/>
  <Override PartName="/ppt/diagrams/layout1.xml" ContentType="application/vnd.openxmlformats-officedocument.drawingml.diagramLayout+xml"/>
  <Override PartName="/ppt/notesSlides/notesSlide6.xml" ContentType="application/vnd.openxmlformats-officedocument.presentationml.notesSlide+xml"/>
  <Override PartName="/ppt/diagrams/quickStyle1.xml" ContentType="application/vnd.openxmlformats-officedocument.drawingml.diagramStyle+xml"/>
  <Override PartName="/ppt/diagrams/drawing1.xml" ContentType="application/vnd.ms-office.drawingml.diagramDrawing+xml"/>
  <Override PartName="/ppt/notesSlides/notesSlide5.xml" ContentType="application/vnd.openxmlformats-officedocument.presentationml.notesSlide+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rawing10.xml" ContentType="application/vnd.ms-office.drawingml.diagramDrawing+xml"/>
  <Override PartName="/ppt/diagrams/drawing20.xml" ContentType="application/vnd.ms-office.drawingml.diagramDrawing+xml"/>
  <Override PartName="/ppt/diagrams/drawing30.xml" ContentType="application/vnd.ms-office.drawingml.diagramDrawing+xml"/>
  <Override PartName="/ppt/diagrams/drawing40.xml" ContentType="application/vnd.ms-office.drawingml.diagramDrawing+xml"/>
  <Override PartName="/ppt/diagrams/drawing50.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3"/>
  </p:notesMasterIdLst>
  <p:handoutMasterIdLst>
    <p:handoutMasterId r:id="rId1"/>
  </p:handoutMasterIdLst>
  <p:sldIdLst>
    <p:sldId id="365" r:id="rId4"/>
    <p:sldId id="2432" r:id="rId5"/>
    <p:sldId id="370" r:id="rId6"/>
    <p:sldId id="353" r:id="rId7"/>
    <p:sldId id="2440" r:id="rId8"/>
    <p:sldId id="2442" r:id="rId9"/>
    <p:sldId id="2443" r:id="rId10"/>
    <p:sldId id="372" r:id="rId11"/>
    <p:sldId id="2438" r:id="rId12"/>
    <p:sldId id="2444" r:id="rId13"/>
    <p:sldId id="256" r:id="rId14"/>
    <p:sldId id="2446" r:id="rId15"/>
    <p:sldId id="2437" r:id="rId16"/>
    <p:sldId id="2455" r:id="rId17"/>
    <p:sldId id="2445" r:id="rId18"/>
    <p:sldId id="2457" r:id="rId19"/>
    <p:sldId id="2448" r:id="rId20"/>
    <p:sldId id="2449" r:id="rId21"/>
    <p:sldId id="262" r:id="rId22"/>
    <p:sldId id="2451" r:id="rId23"/>
    <p:sldId id="2452" r:id="rId24"/>
    <p:sldId id="371" r:id="rId25"/>
    <p:sldId id="2456" r:id="rId26"/>
    <p:sldId id="2450" r:id="rId27"/>
    <p:sldId id="2447" r:id="rId28"/>
    <p:sldId id="2441" r:id="rId29"/>
    <p:sldId id="245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3832" autoAdjust="0"/>
  </p:normalViewPr>
  <p:slideViewPr>
    <p:cSldViewPr snapToGrid="0" showGuides="1">
      <p:cViewPr varScale="1">
        <p:scale>
          <a:sx n="67" d="100"/>
          <a:sy n="67" d="100"/>
        </p:scale>
        <p:origin x="786" y="66"/>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handoutMaster" Target="handoutMasters/handout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 Type="http://schemas.openxmlformats.org/officeDocument/2006/relationships/slideMaster" Target="slideMasters/slideMaster1.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 Type="http://schemas.openxmlformats.org/officeDocument/2006/relationships/notesMaster" Target="notesMasters/notesMaster1.xml"/><Relationship Id="rId30" Type="http://schemas.openxmlformats.org/officeDocument/2006/relationships/slide" Target="slides/slide27.xml"/><Relationship Id="rId31" Type="http://schemas.openxmlformats.org/officeDocument/2006/relationships/tableStyles" Target="tableStyles.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13165-2AAC-4E9C-9CDC-5C8ACA800C42}" type="doc">
      <dgm:prSet loTypeId="urn:microsoft.com/office/officeart/2005/8/layout/pyramid2" loCatId="pyramid" qsTypeId="urn:microsoft.com/office/officeart/2005/8/quickstyle/simple1" qsCatId="simple" csTypeId="urn:microsoft.com/office/officeart/2005/8/colors/accent1_2" csCatId="accent1" phldr="1"/>
      <dgm:spPr/>
    </dgm:pt>
    <dgm:pt modelId="{B27D59F0-02B8-4696-919A-852701AF2C9F}">
      <dgm:prSet phldrT="[Texte]"/>
      <dgm:spPr/>
      <dgm:t>
        <a:bodyPr/>
        <a:lstStyle/>
        <a:p>
          <a:r>
            <a:rPr lang="fr-FR" dirty="0"/>
            <a:t>Variations des stocks</a:t>
          </a:r>
          <a:endParaRPr lang="en-US" dirty="0"/>
        </a:p>
      </dgm:t>
    </dgm:pt>
    <dgm:pt modelId="{A501E523-851F-4EAD-BC28-857363F0CD9F}" type="parTrans" cxnId="{A29424E5-0D40-4182-BFE6-B2EC0C34C0B8}">
      <dgm:prSet/>
      <dgm:spPr/>
      <dgm:t>
        <a:bodyPr/>
        <a:lstStyle/>
        <a:p>
          <a:endParaRPr lang="en-US"/>
        </a:p>
      </dgm:t>
    </dgm:pt>
    <dgm:pt modelId="{B312182D-5CCE-4C25-B886-71E9F9A12D40}" type="sibTrans" cxnId="{A29424E5-0D40-4182-BFE6-B2EC0C34C0B8}">
      <dgm:prSet/>
      <dgm:spPr/>
      <dgm:t>
        <a:bodyPr/>
        <a:lstStyle/>
        <a:p>
          <a:endParaRPr lang="en-US"/>
        </a:p>
      </dgm:t>
    </dgm:pt>
    <dgm:pt modelId="{9BFBCE24-CC02-45AC-B948-5F9BD66D1D0C}">
      <dgm:prSet phldrT="[Texte]"/>
      <dgm:spPr/>
      <dgm:t>
        <a:bodyPr/>
        <a:lstStyle/>
        <a:p>
          <a:r>
            <a:rPr lang="fr-FR" dirty="0"/>
            <a:t>Exportations</a:t>
          </a:r>
          <a:endParaRPr lang="en-US" dirty="0"/>
        </a:p>
      </dgm:t>
    </dgm:pt>
    <dgm:pt modelId="{A5F39337-6B39-40BA-A415-919B23FE8BBE}" type="parTrans" cxnId="{A28EB227-4363-415E-94CE-ECFB11D1A710}">
      <dgm:prSet/>
      <dgm:spPr/>
      <dgm:t>
        <a:bodyPr/>
        <a:lstStyle/>
        <a:p>
          <a:endParaRPr lang="en-US"/>
        </a:p>
      </dgm:t>
    </dgm:pt>
    <dgm:pt modelId="{9D868C7F-86F2-4F06-B99C-917701809835}" type="sibTrans" cxnId="{A28EB227-4363-415E-94CE-ECFB11D1A710}">
      <dgm:prSet/>
      <dgm:spPr/>
      <dgm:t>
        <a:bodyPr/>
        <a:lstStyle/>
        <a:p>
          <a:endParaRPr lang="en-US"/>
        </a:p>
      </dgm:t>
    </dgm:pt>
    <dgm:pt modelId="{E2F69D08-596E-4501-8F20-79874CE8D666}">
      <dgm:prSet phldrT="[Texte]"/>
      <dgm:spPr/>
      <dgm:t>
        <a:bodyPr/>
        <a:lstStyle/>
        <a:p>
          <a:r>
            <a:rPr lang="fr-FR" dirty="0"/>
            <a:t>Importations</a:t>
          </a:r>
          <a:endParaRPr lang="en-US" dirty="0"/>
        </a:p>
      </dgm:t>
    </dgm:pt>
    <dgm:pt modelId="{389E0255-865F-4F0E-A4CD-E9A06E1AC632}" type="parTrans" cxnId="{A0D1064A-17C7-41DF-BA05-BE2FD2B4B4F8}">
      <dgm:prSet/>
      <dgm:spPr/>
      <dgm:t>
        <a:bodyPr/>
        <a:lstStyle/>
        <a:p>
          <a:endParaRPr lang="en-US"/>
        </a:p>
      </dgm:t>
    </dgm:pt>
    <dgm:pt modelId="{D1502B50-A337-454B-AE6B-6F690E234D6D}" type="sibTrans" cxnId="{A0D1064A-17C7-41DF-BA05-BE2FD2B4B4F8}">
      <dgm:prSet/>
      <dgm:spPr/>
      <dgm:t>
        <a:bodyPr/>
        <a:lstStyle/>
        <a:p>
          <a:endParaRPr lang="en-US"/>
        </a:p>
      </dgm:t>
    </dgm:pt>
    <dgm:pt modelId="{4A62FA29-207E-4195-AD1B-27FF4040BB05}">
      <dgm:prSet phldrT="[Texte]"/>
      <dgm:spPr/>
      <dgm:t>
        <a:bodyPr/>
        <a:lstStyle/>
        <a:p>
          <a:r>
            <a:rPr lang="fr-FR" dirty="0"/>
            <a:t>Production</a:t>
          </a:r>
          <a:endParaRPr lang="en-US" dirty="0"/>
        </a:p>
      </dgm:t>
    </dgm:pt>
    <dgm:pt modelId="{C8845BDF-C255-4640-B650-AC624FBFC2D9}" type="parTrans" cxnId="{7CB374FE-7D38-4C15-8F28-81436EC1BF22}">
      <dgm:prSet/>
      <dgm:spPr/>
      <dgm:t>
        <a:bodyPr/>
        <a:lstStyle/>
        <a:p>
          <a:endParaRPr lang="en-US"/>
        </a:p>
      </dgm:t>
    </dgm:pt>
    <dgm:pt modelId="{5C477DC7-1B12-4E2C-B1D4-9FF6B91649B5}" type="sibTrans" cxnId="{7CB374FE-7D38-4C15-8F28-81436EC1BF22}">
      <dgm:prSet/>
      <dgm:spPr/>
      <dgm:t>
        <a:bodyPr/>
        <a:lstStyle/>
        <a:p>
          <a:endParaRPr lang="en-US"/>
        </a:p>
      </dgm:t>
    </dgm:pt>
    <dgm:pt modelId="{9DBD89D4-E24C-406D-9050-4F039AAC23F0}" type="pres">
      <dgm:prSet presAssocID="{8A513165-2AAC-4E9C-9CDC-5C8ACA800C42}" presName="compositeShape" presStyleCnt="0">
        <dgm:presLayoutVars>
          <dgm:dir/>
          <dgm:resizeHandles/>
        </dgm:presLayoutVars>
      </dgm:prSet>
      <dgm:spPr/>
    </dgm:pt>
    <dgm:pt modelId="{372FDCDD-B595-4E12-A163-ECC5918A03A7}" type="pres">
      <dgm:prSet presAssocID="{8A513165-2AAC-4E9C-9CDC-5C8ACA800C42}" presName="pyramid" presStyleLbl="node1" presStyleIdx="0" presStyleCnt="1" custLinFactNeighborX="-1616" custLinFactNeighborY="-469"/>
      <dgm:spPr/>
    </dgm:pt>
    <dgm:pt modelId="{BBE429B5-9EAE-4CD3-9DAB-AD8CB29FC274}" type="pres">
      <dgm:prSet presAssocID="{8A513165-2AAC-4E9C-9CDC-5C8ACA800C42}" presName="theList" presStyleCnt="0"/>
      <dgm:spPr/>
    </dgm:pt>
    <dgm:pt modelId="{9CF854FF-84A7-448B-9044-723108850219}" type="pres">
      <dgm:prSet presAssocID="{B27D59F0-02B8-4696-919A-852701AF2C9F}" presName="aNode" presStyleLbl="fgAcc1" presStyleIdx="0" presStyleCnt="4">
        <dgm:presLayoutVars>
          <dgm:bulletEnabled val="1"/>
        </dgm:presLayoutVars>
      </dgm:prSet>
      <dgm:spPr/>
    </dgm:pt>
    <dgm:pt modelId="{CDC3FA66-F5CF-46AC-8201-BFD04AAD77EA}" type="pres">
      <dgm:prSet presAssocID="{B27D59F0-02B8-4696-919A-852701AF2C9F}" presName="aSpace" presStyleCnt="0"/>
      <dgm:spPr/>
    </dgm:pt>
    <dgm:pt modelId="{181FE002-F3A8-4726-83A5-98ABD0FB7F83}" type="pres">
      <dgm:prSet presAssocID="{9BFBCE24-CC02-45AC-B948-5F9BD66D1D0C}" presName="aNode" presStyleLbl="fgAcc1" presStyleIdx="1" presStyleCnt="4">
        <dgm:presLayoutVars>
          <dgm:bulletEnabled val="1"/>
        </dgm:presLayoutVars>
      </dgm:prSet>
      <dgm:spPr/>
    </dgm:pt>
    <dgm:pt modelId="{63D1AE8A-1D5B-465C-AAB8-814A1654328F}" type="pres">
      <dgm:prSet presAssocID="{9BFBCE24-CC02-45AC-B948-5F9BD66D1D0C}" presName="aSpace" presStyleCnt="0"/>
      <dgm:spPr/>
    </dgm:pt>
    <dgm:pt modelId="{E9965334-A0B2-4EBC-AFAF-3D84FFDA650B}" type="pres">
      <dgm:prSet presAssocID="{E2F69D08-596E-4501-8F20-79874CE8D666}" presName="aNode" presStyleLbl="fgAcc1" presStyleIdx="2" presStyleCnt="4">
        <dgm:presLayoutVars>
          <dgm:bulletEnabled val="1"/>
        </dgm:presLayoutVars>
      </dgm:prSet>
      <dgm:spPr/>
    </dgm:pt>
    <dgm:pt modelId="{2288735B-5AF6-440F-B304-590A6AAE07BC}" type="pres">
      <dgm:prSet presAssocID="{E2F69D08-596E-4501-8F20-79874CE8D666}" presName="aSpace" presStyleCnt="0"/>
      <dgm:spPr/>
    </dgm:pt>
    <dgm:pt modelId="{D29F7A70-158B-446E-80AF-ABA9623DEF1A}" type="pres">
      <dgm:prSet presAssocID="{4A62FA29-207E-4195-AD1B-27FF4040BB05}" presName="aNode" presStyleLbl="fgAcc1" presStyleIdx="3" presStyleCnt="4">
        <dgm:presLayoutVars>
          <dgm:bulletEnabled val="1"/>
        </dgm:presLayoutVars>
      </dgm:prSet>
      <dgm:spPr/>
    </dgm:pt>
    <dgm:pt modelId="{06543BF1-EC5E-416C-B1BD-EE2272981E18}" type="pres">
      <dgm:prSet presAssocID="{4A62FA29-207E-4195-AD1B-27FF4040BB05}" presName="aSpace" presStyleCnt="0"/>
      <dgm:spPr/>
    </dgm:pt>
  </dgm:ptLst>
  <dgm:cxnLst>
    <dgm:cxn modelId="{28BA150A-9072-4F9D-ACAD-9C029441755E}" type="presOf" srcId="{B27D59F0-02B8-4696-919A-852701AF2C9F}" destId="{9CF854FF-84A7-448B-9044-723108850219}" srcOrd="0" destOrd="0" presId="urn:microsoft.com/office/officeart/2005/8/layout/pyramid2"/>
    <dgm:cxn modelId="{A28EB227-4363-415E-94CE-ECFB11D1A710}" srcId="{8A513165-2AAC-4E9C-9CDC-5C8ACA800C42}" destId="{9BFBCE24-CC02-45AC-B948-5F9BD66D1D0C}" srcOrd="1" destOrd="0" parTransId="{A5F39337-6B39-40BA-A415-919B23FE8BBE}" sibTransId="{9D868C7F-86F2-4F06-B99C-917701809835}"/>
    <dgm:cxn modelId="{C105912A-F59C-459C-BB18-8398583B9B9D}" type="presOf" srcId="{9BFBCE24-CC02-45AC-B948-5F9BD66D1D0C}" destId="{181FE002-F3A8-4726-83A5-98ABD0FB7F83}" srcOrd="0" destOrd="0" presId="urn:microsoft.com/office/officeart/2005/8/layout/pyramid2"/>
    <dgm:cxn modelId="{B357F65F-BC05-40A2-A159-238A41C00973}" type="presOf" srcId="{E2F69D08-596E-4501-8F20-79874CE8D666}" destId="{E9965334-A0B2-4EBC-AFAF-3D84FFDA650B}" srcOrd="0" destOrd="0" presId="urn:microsoft.com/office/officeart/2005/8/layout/pyramid2"/>
    <dgm:cxn modelId="{A0D1064A-17C7-41DF-BA05-BE2FD2B4B4F8}" srcId="{8A513165-2AAC-4E9C-9CDC-5C8ACA800C42}" destId="{E2F69D08-596E-4501-8F20-79874CE8D666}" srcOrd="2" destOrd="0" parTransId="{389E0255-865F-4F0E-A4CD-E9A06E1AC632}" sibTransId="{D1502B50-A337-454B-AE6B-6F690E234D6D}"/>
    <dgm:cxn modelId="{910CA54C-E556-439F-962A-EE35AF0782DA}" type="presOf" srcId="{8A513165-2AAC-4E9C-9CDC-5C8ACA800C42}" destId="{9DBD89D4-E24C-406D-9050-4F039AAC23F0}" srcOrd="0" destOrd="0" presId="urn:microsoft.com/office/officeart/2005/8/layout/pyramid2"/>
    <dgm:cxn modelId="{FB119576-870F-48B6-BDCA-830BADFFA2ED}" type="presOf" srcId="{4A62FA29-207E-4195-AD1B-27FF4040BB05}" destId="{D29F7A70-158B-446E-80AF-ABA9623DEF1A}" srcOrd="0" destOrd="0" presId="urn:microsoft.com/office/officeart/2005/8/layout/pyramid2"/>
    <dgm:cxn modelId="{A29424E5-0D40-4182-BFE6-B2EC0C34C0B8}" srcId="{8A513165-2AAC-4E9C-9CDC-5C8ACA800C42}" destId="{B27D59F0-02B8-4696-919A-852701AF2C9F}" srcOrd="0" destOrd="0" parTransId="{A501E523-851F-4EAD-BC28-857363F0CD9F}" sibTransId="{B312182D-5CCE-4C25-B886-71E9F9A12D40}"/>
    <dgm:cxn modelId="{7CB374FE-7D38-4C15-8F28-81436EC1BF22}" srcId="{8A513165-2AAC-4E9C-9CDC-5C8ACA800C42}" destId="{4A62FA29-207E-4195-AD1B-27FF4040BB05}" srcOrd="3" destOrd="0" parTransId="{C8845BDF-C255-4640-B650-AC624FBFC2D9}" sibTransId="{5C477DC7-1B12-4E2C-B1D4-9FF6B91649B5}"/>
    <dgm:cxn modelId="{CD28BCD0-60AA-4A49-81C9-C9179633C493}" type="presParOf" srcId="{9DBD89D4-E24C-406D-9050-4F039AAC23F0}" destId="{372FDCDD-B595-4E12-A163-ECC5918A03A7}" srcOrd="0" destOrd="0" presId="urn:microsoft.com/office/officeart/2005/8/layout/pyramid2"/>
    <dgm:cxn modelId="{50558E8D-4C50-4D48-B77A-4E503408C5B3}" type="presParOf" srcId="{9DBD89D4-E24C-406D-9050-4F039AAC23F0}" destId="{BBE429B5-9EAE-4CD3-9DAB-AD8CB29FC274}" srcOrd="1" destOrd="0" presId="urn:microsoft.com/office/officeart/2005/8/layout/pyramid2"/>
    <dgm:cxn modelId="{5FF9A915-F6FB-4233-BD5D-016A914B5A4D}" type="presParOf" srcId="{BBE429B5-9EAE-4CD3-9DAB-AD8CB29FC274}" destId="{9CF854FF-84A7-448B-9044-723108850219}" srcOrd="0" destOrd="0" presId="urn:microsoft.com/office/officeart/2005/8/layout/pyramid2"/>
    <dgm:cxn modelId="{F96BE44E-1F68-4321-ADE7-C134A13D513B}" type="presParOf" srcId="{BBE429B5-9EAE-4CD3-9DAB-AD8CB29FC274}" destId="{CDC3FA66-F5CF-46AC-8201-BFD04AAD77EA}" srcOrd="1" destOrd="0" presId="urn:microsoft.com/office/officeart/2005/8/layout/pyramid2"/>
    <dgm:cxn modelId="{77D17D8B-16CA-4007-912E-AE842EE6B826}" type="presParOf" srcId="{BBE429B5-9EAE-4CD3-9DAB-AD8CB29FC274}" destId="{181FE002-F3A8-4726-83A5-98ABD0FB7F83}" srcOrd="2" destOrd="0" presId="urn:microsoft.com/office/officeart/2005/8/layout/pyramid2"/>
    <dgm:cxn modelId="{0CDB8EBA-FA9C-4E0A-B8F3-0B3492091BA6}" type="presParOf" srcId="{BBE429B5-9EAE-4CD3-9DAB-AD8CB29FC274}" destId="{63D1AE8A-1D5B-465C-AAB8-814A1654328F}" srcOrd="3" destOrd="0" presId="urn:microsoft.com/office/officeart/2005/8/layout/pyramid2"/>
    <dgm:cxn modelId="{81777436-C5AD-4666-B059-C0CFBCA84540}" type="presParOf" srcId="{BBE429B5-9EAE-4CD3-9DAB-AD8CB29FC274}" destId="{E9965334-A0B2-4EBC-AFAF-3D84FFDA650B}" srcOrd="4" destOrd="0" presId="urn:microsoft.com/office/officeart/2005/8/layout/pyramid2"/>
    <dgm:cxn modelId="{AC142D34-A958-4C22-9BF5-6C5D3B20F7A4}" type="presParOf" srcId="{BBE429B5-9EAE-4CD3-9DAB-AD8CB29FC274}" destId="{2288735B-5AF6-440F-B304-590A6AAE07BC}" srcOrd="5" destOrd="0" presId="urn:microsoft.com/office/officeart/2005/8/layout/pyramid2"/>
    <dgm:cxn modelId="{F4EBEC57-1F8B-418E-B660-492D9B8455FD}" type="presParOf" srcId="{BBE429B5-9EAE-4CD3-9DAB-AD8CB29FC274}" destId="{D29F7A70-158B-446E-80AF-ABA9623DEF1A}" srcOrd="6" destOrd="0" presId="urn:microsoft.com/office/officeart/2005/8/layout/pyramid2"/>
    <dgm:cxn modelId="{FAE8F23D-31C4-4AC6-9101-E29E7F0CFEFE}" type="presParOf" srcId="{BBE429B5-9EAE-4CD3-9DAB-AD8CB29FC274}" destId="{06543BF1-EC5E-416C-B1BD-EE2272981E18}"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13165-2AAC-4E9C-9CDC-5C8ACA800C42}" type="doc">
      <dgm:prSet loTypeId="urn:microsoft.com/office/officeart/2005/8/layout/pyramid2" loCatId="pyramid" qsTypeId="urn:microsoft.com/office/officeart/2005/8/quickstyle/simple1" qsCatId="simple" csTypeId="urn:microsoft.com/office/officeart/2005/8/colors/accent1_2" csCatId="accent1" phldr="1"/>
      <dgm:spPr/>
    </dgm:pt>
    <dgm:pt modelId="{B27D59F0-02B8-4696-919A-852701AF2C9F}">
      <dgm:prSet phldrT="[Texte]"/>
      <dgm:spPr/>
      <dgm:t>
        <a:bodyPr/>
        <a:lstStyle/>
        <a:p>
          <a:r>
            <a:rPr lang="fr-FR" dirty="0"/>
            <a:t>Variations des stocks</a:t>
          </a:r>
          <a:endParaRPr lang="en-US" dirty="0"/>
        </a:p>
      </dgm:t>
    </dgm:pt>
    <dgm:pt modelId="{A501E523-851F-4EAD-BC28-857363F0CD9F}" type="parTrans" cxnId="{A29424E5-0D40-4182-BFE6-B2EC0C34C0B8}">
      <dgm:prSet/>
      <dgm:spPr/>
      <dgm:t>
        <a:bodyPr/>
        <a:lstStyle/>
        <a:p>
          <a:endParaRPr lang="en-US"/>
        </a:p>
      </dgm:t>
    </dgm:pt>
    <dgm:pt modelId="{B312182D-5CCE-4C25-B886-71E9F9A12D40}" type="sibTrans" cxnId="{A29424E5-0D40-4182-BFE6-B2EC0C34C0B8}">
      <dgm:prSet/>
      <dgm:spPr/>
      <dgm:t>
        <a:bodyPr/>
        <a:lstStyle/>
        <a:p>
          <a:endParaRPr lang="en-US"/>
        </a:p>
      </dgm:t>
    </dgm:pt>
    <dgm:pt modelId="{9BFBCE24-CC02-45AC-B948-5F9BD66D1D0C}">
      <dgm:prSet phldrT="[Texte]"/>
      <dgm:spPr/>
      <dgm:t>
        <a:bodyPr/>
        <a:lstStyle/>
        <a:p>
          <a:r>
            <a:rPr lang="fr-FR" dirty="0"/>
            <a:t>Exportations</a:t>
          </a:r>
          <a:endParaRPr lang="en-US" dirty="0"/>
        </a:p>
      </dgm:t>
    </dgm:pt>
    <dgm:pt modelId="{A5F39337-6B39-40BA-A415-919B23FE8BBE}" type="parTrans" cxnId="{A28EB227-4363-415E-94CE-ECFB11D1A710}">
      <dgm:prSet/>
      <dgm:spPr/>
      <dgm:t>
        <a:bodyPr/>
        <a:lstStyle/>
        <a:p>
          <a:endParaRPr lang="en-US"/>
        </a:p>
      </dgm:t>
    </dgm:pt>
    <dgm:pt modelId="{9D868C7F-86F2-4F06-B99C-917701809835}" type="sibTrans" cxnId="{A28EB227-4363-415E-94CE-ECFB11D1A710}">
      <dgm:prSet/>
      <dgm:spPr/>
      <dgm:t>
        <a:bodyPr/>
        <a:lstStyle/>
        <a:p>
          <a:endParaRPr lang="en-US"/>
        </a:p>
      </dgm:t>
    </dgm:pt>
    <dgm:pt modelId="{E2F69D08-596E-4501-8F20-79874CE8D666}">
      <dgm:prSet phldrT="[Texte]"/>
      <dgm:spPr/>
      <dgm:t>
        <a:bodyPr/>
        <a:lstStyle/>
        <a:p>
          <a:r>
            <a:rPr lang="fr-FR" dirty="0"/>
            <a:t>Importations</a:t>
          </a:r>
          <a:endParaRPr lang="en-US" dirty="0"/>
        </a:p>
      </dgm:t>
    </dgm:pt>
    <dgm:pt modelId="{389E0255-865F-4F0E-A4CD-E9A06E1AC632}" type="parTrans" cxnId="{A0D1064A-17C7-41DF-BA05-BE2FD2B4B4F8}">
      <dgm:prSet/>
      <dgm:spPr/>
      <dgm:t>
        <a:bodyPr/>
        <a:lstStyle/>
        <a:p>
          <a:endParaRPr lang="en-US"/>
        </a:p>
      </dgm:t>
    </dgm:pt>
    <dgm:pt modelId="{D1502B50-A337-454B-AE6B-6F690E234D6D}" type="sibTrans" cxnId="{A0D1064A-17C7-41DF-BA05-BE2FD2B4B4F8}">
      <dgm:prSet/>
      <dgm:spPr/>
      <dgm:t>
        <a:bodyPr/>
        <a:lstStyle/>
        <a:p>
          <a:endParaRPr lang="en-US"/>
        </a:p>
      </dgm:t>
    </dgm:pt>
    <dgm:pt modelId="{4A62FA29-207E-4195-AD1B-27FF4040BB05}">
      <dgm:prSet phldrT="[Texte]"/>
      <dgm:spPr/>
      <dgm:t>
        <a:bodyPr/>
        <a:lstStyle/>
        <a:p>
          <a:r>
            <a:rPr lang="fr-FR" dirty="0"/>
            <a:t>Production</a:t>
          </a:r>
          <a:endParaRPr lang="en-US" dirty="0"/>
        </a:p>
      </dgm:t>
    </dgm:pt>
    <dgm:pt modelId="{C8845BDF-C255-4640-B650-AC624FBFC2D9}" type="parTrans" cxnId="{7CB374FE-7D38-4C15-8F28-81436EC1BF22}">
      <dgm:prSet/>
      <dgm:spPr/>
      <dgm:t>
        <a:bodyPr/>
        <a:lstStyle/>
        <a:p>
          <a:endParaRPr lang="en-US"/>
        </a:p>
      </dgm:t>
    </dgm:pt>
    <dgm:pt modelId="{5C477DC7-1B12-4E2C-B1D4-9FF6B91649B5}" type="sibTrans" cxnId="{7CB374FE-7D38-4C15-8F28-81436EC1BF22}">
      <dgm:prSet/>
      <dgm:spPr/>
      <dgm:t>
        <a:bodyPr/>
        <a:lstStyle/>
        <a:p>
          <a:endParaRPr lang="en-US"/>
        </a:p>
      </dgm:t>
    </dgm:pt>
    <dgm:pt modelId="{9DBD89D4-E24C-406D-9050-4F039AAC23F0}" type="pres">
      <dgm:prSet presAssocID="{8A513165-2AAC-4E9C-9CDC-5C8ACA800C42}" presName="compositeShape" presStyleCnt="0">
        <dgm:presLayoutVars>
          <dgm:dir/>
          <dgm:resizeHandles/>
        </dgm:presLayoutVars>
      </dgm:prSet>
      <dgm:spPr/>
    </dgm:pt>
    <dgm:pt modelId="{372FDCDD-B595-4E12-A163-ECC5918A03A7}" type="pres">
      <dgm:prSet presAssocID="{8A513165-2AAC-4E9C-9CDC-5C8ACA800C42}" presName="pyramid" presStyleLbl="node1" presStyleIdx="0" presStyleCnt="1" custLinFactNeighborX="-396"/>
      <dgm:spPr/>
    </dgm:pt>
    <dgm:pt modelId="{BBE429B5-9EAE-4CD3-9DAB-AD8CB29FC274}" type="pres">
      <dgm:prSet presAssocID="{8A513165-2AAC-4E9C-9CDC-5C8ACA800C42}" presName="theList" presStyleCnt="0"/>
      <dgm:spPr/>
    </dgm:pt>
    <dgm:pt modelId="{9CF854FF-84A7-448B-9044-723108850219}" type="pres">
      <dgm:prSet presAssocID="{B27D59F0-02B8-4696-919A-852701AF2C9F}" presName="aNode" presStyleLbl="fgAcc1" presStyleIdx="0" presStyleCnt="4">
        <dgm:presLayoutVars>
          <dgm:bulletEnabled val="1"/>
        </dgm:presLayoutVars>
      </dgm:prSet>
      <dgm:spPr/>
    </dgm:pt>
    <dgm:pt modelId="{CDC3FA66-F5CF-46AC-8201-BFD04AAD77EA}" type="pres">
      <dgm:prSet presAssocID="{B27D59F0-02B8-4696-919A-852701AF2C9F}" presName="aSpace" presStyleCnt="0"/>
      <dgm:spPr/>
    </dgm:pt>
    <dgm:pt modelId="{181FE002-F3A8-4726-83A5-98ABD0FB7F83}" type="pres">
      <dgm:prSet presAssocID="{9BFBCE24-CC02-45AC-B948-5F9BD66D1D0C}" presName="aNode" presStyleLbl="fgAcc1" presStyleIdx="1" presStyleCnt="4">
        <dgm:presLayoutVars>
          <dgm:bulletEnabled val="1"/>
        </dgm:presLayoutVars>
      </dgm:prSet>
      <dgm:spPr/>
    </dgm:pt>
    <dgm:pt modelId="{63D1AE8A-1D5B-465C-AAB8-814A1654328F}" type="pres">
      <dgm:prSet presAssocID="{9BFBCE24-CC02-45AC-B948-5F9BD66D1D0C}" presName="aSpace" presStyleCnt="0"/>
      <dgm:spPr/>
    </dgm:pt>
    <dgm:pt modelId="{E9965334-A0B2-4EBC-AFAF-3D84FFDA650B}" type="pres">
      <dgm:prSet presAssocID="{E2F69D08-596E-4501-8F20-79874CE8D666}" presName="aNode" presStyleLbl="fgAcc1" presStyleIdx="2" presStyleCnt="4">
        <dgm:presLayoutVars>
          <dgm:bulletEnabled val="1"/>
        </dgm:presLayoutVars>
      </dgm:prSet>
      <dgm:spPr/>
    </dgm:pt>
    <dgm:pt modelId="{2288735B-5AF6-440F-B304-590A6AAE07BC}" type="pres">
      <dgm:prSet presAssocID="{E2F69D08-596E-4501-8F20-79874CE8D666}" presName="aSpace" presStyleCnt="0"/>
      <dgm:spPr/>
    </dgm:pt>
    <dgm:pt modelId="{D29F7A70-158B-446E-80AF-ABA9623DEF1A}" type="pres">
      <dgm:prSet presAssocID="{4A62FA29-207E-4195-AD1B-27FF4040BB05}" presName="aNode" presStyleLbl="fgAcc1" presStyleIdx="3" presStyleCnt="4">
        <dgm:presLayoutVars>
          <dgm:bulletEnabled val="1"/>
        </dgm:presLayoutVars>
      </dgm:prSet>
      <dgm:spPr/>
    </dgm:pt>
    <dgm:pt modelId="{06543BF1-EC5E-416C-B1BD-EE2272981E18}" type="pres">
      <dgm:prSet presAssocID="{4A62FA29-207E-4195-AD1B-27FF4040BB05}" presName="aSpace" presStyleCnt="0"/>
      <dgm:spPr/>
    </dgm:pt>
  </dgm:ptLst>
  <dgm:cxnLst>
    <dgm:cxn modelId="{28BA150A-9072-4F9D-ACAD-9C029441755E}" type="presOf" srcId="{B27D59F0-02B8-4696-919A-852701AF2C9F}" destId="{9CF854FF-84A7-448B-9044-723108850219}" srcOrd="0" destOrd="0" presId="urn:microsoft.com/office/officeart/2005/8/layout/pyramid2"/>
    <dgm:cxn modelId="{A28EB227-4363-415E-94CE-ECFB11D1A710}" srcId="{8A513165-2AAC-4E9C-9CDC-5C8ACA800C42}" destId="{9BFBCE24-CC02-45AC-B948-5F9BD66D1D0C}" srcOrd="1" destOrd="0" parTransId="{A5F39337-6B39-40BA-A415-919B23FE8BBE}" sibTransId="{9D868C7F-86F2-4F06-B99C-917701809835}"/>
    <dgm:cxn modelId="{C105912A-F59C-459C-BB18-8398583B9B9D}" type="presOf" srcId="{9BFBCE24-CC02-45AC-B948-5F9BD66D1D0C}" destId="{181FE002-F3A8-4726-83A5-98ABD0FB7F83}" srcOrd="0" destOrd="0" presId="urn:microsoft.com/office/officeart/2005/8/layout/pyramid2"/>
    <dgm:cxn modelId="{B357F65F-BC05-40A2-A159-238A41C00973}" type="presOf" srcId="{E2F69D08-596E-4501-8F20-79874CE8D666}" destId="{E9965334-A0B2-4EBC-AFAF-3D84FFDA650B}" srcOrd="0" destOrd="0" presId="urn:microsoft.com/office/officeart/2005/8/layout/pyramid2"/>
    <dgm:cxn modelId="{A0D1064A-17C7-41DF-BA05-BE2FD2B4B4F8}" srcId="{8A513165-2AAC-4E9C-9CDC-5C8ACA800C42}" destId="{E2F69D08-596E-4501-8F20-79874CE8D666}" srcOrd="2" destOrd="0" parTransId="{389E0255-865F-4F0E-A4CD-E9A06E1AC632}" sibTransId="{D1502B50-A337-454B-AE6B-6F690E234D6D}"/>
    <dgm:cxn modelId="{910CA54C-E556-439F-962A-EE35AF0782DA}" type="presOf" srcId="{8A513165-2AAC-4E9C-9CDC-5C8ACA800C42}" destId="{9DBD89D4-E24C-406D-9050-4F039AAC23F0}" srcOrd="0" destOrd="0" presId="urn:microsoft.com/office/officeart/2005/8/layout/pyramid2"/>
    <dgm:cxn modelId="{FB119576-870F-48B6-BDCA-830BADFFA2ED}" type="presOf" srcId="{4A62FA29-207E-4195-AD1B-27FF4040BB05}" destId="{D29F7A70-158B-446E-80AF-ABA9623DEF1A}" srcOrd="0" destOrd="0" presId="urn:microsoft.com/office/officeart/2005/8/layout/pyramid2"/>
    <dgm:cxn modelId="{A29424E5-0D40-4182-BFE6-B2EC0C34C0B8}" srcId="{8A513165-2AAC-4E9C-9CDC-5C8ACA800C42}" destId="{B27D59F0-02B8-4696-919A-852701AF2C9F}" srcOrd="0" destOrd="0" parTransId="{A501E523-851F-4EAD-BC28-857363F0CD9F}" sibTransId="{B312182D-5CCE-4C25-B886-71E9F9A12D40}"/>
    <dgm:cxn modelId="{7CB374FE-7D38-4C15-8F28-81436EC1BF22}" srcId="{8A513165-2AAC-4E9C-9CDC-5C8ACA800C42}" destId="{4A62FA29-207E-4195-AD1B-27FF4040BB05}" srcOrd="3" destOrd="0" parTransId="{C8845BDF-C255-4640-B650-AC624FBFC2D9}" sibTransId="{5C477DC7-1B12-4E2C-B1D4-9FF6B91649B5}"/>
    <dgm:cxn modelId="{CD28BCD0-60AA-4A49-81C9-C9179633C493}" type="presParOf" srcId="{9DBD89D4-E24C-406D-9050-4F039AAC23F0}" destId="{372FDCDD-B595-4E12-A163-ECC5918A03A7}" srcOrd="0" destOrd="0" presId="urn:microsoft.com/office/officeart/2005/8/layout/pyramid2"/>
    <dgm:cxn modelId="{50558E8D-4C50-4D48-B77A-4E503408C5B3}" type="presParOf" srcId="{9DBD89D4-E24C-406D-9050-4F039AAC23F0}" destId="{BBE429B5-9EAE-4CD3-9DAB-AD8CB29FC274}" srcOrd="1" destOrd="0" presId="urn:microsoft.com/office/officeart/2005/8/layout/pyramid2"/>
    <dgm:cxn modelId="{5FF9A915-F6FB-4233-BD5D-016A914B5A4D}" type="presParOf" srcId="{BBE429B5-9EAE-4CD3-9DAB-AD8CB29FC274}" destId="{9CF854FF-84A7-448B-9044-723108850219}" srcOrd="0" destOrd="0" presId="urn:microsoft.com/office/officeart/2005/8/layout/pyramid2"/>
    <dgm:cxn modelId="{F96BE44E-1F68-4321-ADE7-C134A13D513B}" type="presParOf" srcId="{BBE429B5-9EAE-4CD3-9DAB-AD8CB29FC274}" destId="{CDC3FA66-F5CF-46AC-8201-BFD04AAD77EA}" srcOrd="1" destOrd="0" presId="urn:microsoft.com/office/officeart/2005/8/layout/pyramid2"/>
    <dgm:cxn modelId="{77D17D8B-16CA-4007-912E-AE842EE6B826}" type="presParOf" srcId="{BBE429B5-9EAE-4CD3-9DAB-AD8CB29FC274}" destId="{181FE002-F3A8-4726-83A5-98ABD0FB7F83}" srcOrd="2" destOrd="0" presId="urn:microsoft.com/office/officeart/2005/8/layout/pyramid2"/>
    <dgm:cxn modelId="{0CDB8EBA-FA9C-4E0A-B8F3-0B3492091BA6}" type="presParOf" srcId="{BBE429B5-9EAE-4CD3-9DAB-AD8CB29FC274}" destId="{63D1AE8A-1D5B-465C-AAB8-814A1654328F}" srcOrd="3" destOrd="0" presId="urn:microsoft.com/office/officeart/2005/8/layout/pyramid2"/>
    <dgm:cxn modelId="{81777436-C5AD-4666-B059-C0CFBCA84540}" type="presParOf" srcId="{BBE429B5-9EAE-4CD3-9DAB-AD8CB29FC274}" destId="{E9965334-A0B2-4EBC-AFAF-3D84FFDA650B}" srcOrd="4" destOrd="0" presId="urn:microsoft.com/office/officeart/2005/8/layout/pyramid2"/>
    <dgm:cxn modelId="{AC142D34-A958-4C22-9BF5-6C5D3B20F7A4}" type="presParOf" srcId="{BBE429B5-9EAE-4CD3-9DAB-AD8CB29FC274}" destId="{2288735B-5AF6-440F-B304-590A6AAE07BC}" srcOrd="5" destOrd="0" presId="urn:microsoft.com/office/officeart/2005/8/layout/pyramid2"/>
    <dgm:cxn modelId="{F4EBEC57-1F8B-418E-B660-492D9B8455FD}" type="presParOf" srcId="{BBE429B5-9EAE-4CD3-9DAB-AD8CB29FC274}" destId="{D29F7A70-158B-446E-80AF-ABA9623DEF1A}" srcOrd="6" destOrd="0" presId="urn:microsoft.com/office/officeart/2005/8/layout/pyramid2"/>
    <dgm:cxn modelId="{FAE8F23D-31C4-4AC6-9101-E29E7F0CFEFE}" type="presParOf" srcId="{BBE429B5-9EAE-4CD3-9DAB-AD8CB29FC274}" destId="{06543BF1-EC5E-416C-B1BD-EE2272981E18}"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C348F5-E365-4B0E-B1FF-713161372464}"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DB9D8D58-9B76-4AB1-ACDC-9D012FB62607}">
      <dgm:prSet phldrT="[Texte]"/>
      <dgm:spPr>
        <a:solidFill>
          <a:schemeClr val="tx2">
            <a:lumMod val="60000"/>
            <a:lumOff val="40000"/>
          </a:schemeClr>
        </a:solidFill>
      </dgm:spPr>
      <dgm:t>
        <a:bodyPr/>
        <a:lstStyle/>
        <a:p>
          <a:r>
            <a:rPr lang="fr-FR" dirty="0"/>
            <a:t>Disponibilité intérieure</a:t>
          </a:r>
          <a:endParaRPr lang="en-US" dirty="0"/>
        </a:p>
      </dgm:t>
    </dgm:pt>
    <dgm:pt modelId="{0C079F9D-04C4-43F7-9793-BCDFD0829F54}" type="parTrans" cxnId="{2017F487-62E0-4916-AB51-0782691B3D07}">
      <dgm:prSet/>
      <dgm:spPr/>
      <dgm:t>
        <a:bodyPr/>
        <a:lstStyle/>
        <a:p>
          <a:endParaRPr lang="en-US"/>
        </a:p>
      </dgm:t>
    </dgm:pt>
    <dgm:pt modelId="{F225E7A9-C538-4237-B12E-5D7DFD3CF9D1}" type="sibTrans" cxnId="{2017F487-62E0-4916-AB51-0782691B3D07}">
      <dgm:prSet/>
      <dgm:spPr/>
      <dgm:t>
        <a:bodyPr/>
        <a:lstStyle/>
        <a:p>
          <a:endParaRPr lang="en-US"/>
        </a:p>
      </dgm:t>
    </dgm:pt>
    <dgm:pt modelId="{D009F3B8-8845-4881-AEC7-80496C34E236}">
      <dgm:prSet phldrT="[Texte]"/>
      <dgm:spPr>
        <a:solidFill>
          <a:schemeClr val="accent1">
            <a:lumMod val="40000"/>
            <a:lumOff val="60000"/>
          </a:schemeClr>
        </a:solidFill>
      </dgm:spPr>
      <dgm:t>
        <a:bodyPr/>
        <a:lstStyle/>
        <a:p>
          <a:r>
            <a:rPr lang="fr-FR" dirty="0"/>
            <a:t>Nourriture</a:t>
          </a:r>
          <a:endParaRPr lang="en-US" dirty="0"/>
        </a:p>
      </dgm:t>
    </dgm:pt>
    <dgm:pt modelId="{2CC2E77B-B75E-4BA3-97D7-A81D007DDBD6}" type="parTrans" cxnId="{353737E6-DE08-4AFC-AE49-1803F5FB1A46}">
      <dgm:prSet/>
      <dgm:spPr/>
      <dgm:t>
        <a:bodyPr/>
        <a:lstStyle/>
        <a:p>
          <a:endParaRPr lang="en-US"/>
        </a:p>
      </dgm:t>
    </dgm:pt>
    <dgm:pt modelId="{8A3E6353-F9ED-4589-B232-CE035B8B8414}" type="sibTrans" cxnId="{353737E6-DE08-4AFC-AE49-1803F5FB1A46}">
      <dgm:prSet/>
      <dgm:spPr/>
      <dgm:t>
        <a:bodyPr/>
        <a:lstStyle/>
        <a:p>
          <a:endParaRPr lang="en-US"/>
        </a:p>
      </dgm:t>
    </dgm:pt>
    <dgm:pt modelId="{877F3926-02BE-42FB-8335-856DE9B0BB02}">
      <dgm:prSet phldrT="[Texte]"/>
      <dgm:spPr>
        <a:solidFill>
          <a:schemeClr val="accent2">
            <a:lumMod val="75000"/>
          </a:schemeClr>
        </a:solidFill>
      </dgm:spPr>
      <dgm:t>
        <a:bodyPr/>
        <a:lstStyle/>
        <a:p>
          <a:r>
            <a:rPr lang="fr-FR" dirty="0"/>
            <a:t>Semences</a:t>
          </a:r>
          <a:endParaRPr lang="en-US" dirty="0"/>
        </a:p>
      </dgm:t>
    </dgm:pt>
    <dgm:pt modelId="{34D56147-E705-40C0-B08A-1C794DDE4CDF}" type="parTrans" cxnId="{A8D6EC32-9DCD-4C49-98C6-2C6EFF11DE6E}">
      <dgm:prSet/>
      <dgm:spPr/>
      <dgm:t>
        <a:bodyPr/>
        <a:lstStyle/>
        <a:p>
          <a:endParaRPr lang="en-US"/>
        </a:p>
      </dgm:t>
    </dgm:pt>
    <dgm:pt modelId="{B20DE14E-C81E-4D97-995D-661B3A2723E2}" type="sibTrans" cxnId="{A8D6EC32-9DCD-4C49-98C6-2C6EFF11DE6E}">
      <dgm:prSet/>
      <dgm:spPr/>
      <dgm:t>
        <a:bodyPr/>
        <a:lstStyle/>
        <a:p>
          <a:endParaRPr lang="en-US"/>
        </a:p>
      </dgm:t>
    </dgm:pt>
    <dgm:pt modelId="{698E5BA3-22EB-47FB-93B6-DB7CBC9343AF}">
      <dgm:prSet phldrT="[Texte]"/>
      <dgm:spPr>
        <a:solidFill>
          <a:schemeClr val="accent2">
            <a:lumMod val="50000"/>
          </a:schemeClr>
        </a:solidFill>
      </dgm:spPr>
      <dgm:t>
        <a:bodyPr/>
        <a:lstStyle/>
        <a:p>
          <a:r>
            <a:rPr lang="fr-FR" dirty="0"/>
            <a:t>Autres utilisations</a:t>
          </a:r>
        </a:p>
      </dgm:t>
    </dgm:pt>
    <dgm:pt modelId="{2108B40C-DA0B-4178-BE72-1747E4C208D7}" type="parTrans" cxnId="{963E319A-6950-4044-AF7D-095AE8A9BAFD}">
      <dgm:prSet/>
      <dgm:spPr/>
      <dgm:t>
        <a:bodyPr/>
        <a:lstStyle/>
        <a:p>
          <a:endParaRPr lang="en-US"/>
        </a:p>
      </dgm:t>
    </dgm:pt>
    <dgm:pt modelId="{736B958A-CBF8-40DB-976E-5E7FFBDE2B72}" type="sibTrans" cxnId="{963E319A-6950-4044-AF7D-095AE8A9BAFD}">
      <dgm:prSet/>
      <dgm:spPr/>
      <dgm:t>
        <a:bodyPr/>
        <a:lstStyle/>
        <a:p>
          <a:endParaRPr lang="en-US"/>
        </a:p>
      </dgm:t>
    </dgm:pt>
    <dgm:pt modelId="{319A90B2-6266-4014-BCD3-8E11475A7E67}">
      <dgm:prSet phldrT="[Texte]"/>
      <dgm:spPr>
        <a:solidFill>
          <a:schemeClr val="accent6">
            <a:lumMod val="75000"/>
          </a:schemeClr>
        </a:solidFill>
      </dgm:spPr>
      <dgm:t>
        <a:bodyPr/>
        <a:lstStyle/>
        <a:p>
          <a:r>
            <a:rPr lang="fr-FR" dirty="0"/>
            <a:t>Pertes</a:t>
          </a:r>
          <a:endParaRPr lang="en-US" dirty="0"/>
        </a:p>
      </dgm:t>
    </dgm:pt>
    <dgm:pt modelId="{1DEAA0DB-F4DD-4EFB-95ED-A8719D49D07E}" type="parTrans" cxnId="{E1B62903-D737-4C0F-A5C3-035CD37DB669}">
      <dgm:prSet/>
      <dgm:spPr/>
      <dgm:t>
        <a:bodyPr/>
        <a:lstStyle/>
        <a:p>
          <a:endParaRPr lang="en-US"/>
        </a:p>
      </dgm:t>
    </dgm:pt>
    <dgm:pt modelId="{EE176AB9-A30E-4665-AF56-9278E23E2246}" type="sibTrans" cxnId="{E1B62903-D737-4C0F-A5C3-035CD37DB669}">
      <dgm:prSet/>
      <dgm:spPr/>
      <dgm:t>
        <a:bodyPr/>
        <a:lstStyle/>
        <a:p>
          <a:endParaRPr lang="en-US"/>
        </a:p>
      </dgm:t>
    </dgm:pt>
    <dgm:pt modelId="{2C43B64B-7375-4F98-B215-EE57EFEF0016}">
      <dgm:prSet phldrT="[Texte]"/>
      <dgm:spPr>
        <a:solidFill>
          <a:schemeClr val="accent1">
            <a:lumMod val="75000"/>
          </a:schemeClr>
        </a:solidFill>
      </dgm:spPr>
      <dgm:t>
        <a:bodyPr/>
        <a:lstStyle/>
        <a:p>
          <a:r>
            <a:rPr lang="fr-FR" dirty="0"/>
            <a:t>Traitement</a:t>
          </a:r>
          <a:endParaRPr lang="en-US" dirty="0"/>
        </a:p>
      </dgm:t>
    </dgm:pt>
    <dgm:pt modelId="{E1BCB173-AD20-4F8D-9FF0-DA12B4EC20CC}" type="parTrans" cxnId="{283244D0-9F40-4E04-975A-849903A0CBFD}">
      <dgm:prSet/>
      <dgm:spPr/>
      <dgm:t>
        <a:bodyPr/>
        <a:lstStyle/>
        <a:p>
          <a:endParaRPr lang="en-US"/>
        </a:p>
      </dgm:t>
    </dgm:pt>
    <dgm:pt modelId="{30D33F6B-8271-4A17-930B-D94B3925347D}" type="sibTrans" cxnId="{283244D0-9F40-4E04-975A-849903A0CBFD}">
      <dgm:prSet/>
      <dgm:spPr/>
      <dgm:t>
        <a:bodyPr/>
        <a:lstStyle/>
        <a:p>
          <a:endParaRPr lang="en-US"/>
        </a:p>
      </dgm:t>
    </dgm:pt>
    <dgm:pt modelId="{A431FEBD-9F5D-49A4-AB69-0242E2447E75}">
      <dgm:prSet phldrT="[Texte]"/>
      <dgm:spPr>
        <a:solidFill>
          <a:schemeClr val="accent1">
            <a:lumMod val="60000"/>
            <a:lumOff val="40000"/>
          </a:schemeClr>
        </a:solidFill>
      </dgm:spPr>
      <dgm:t>
        <a:bodyPr/>
        <a:lstStyle/>
        <a:p>
          <a:r>
            <a:rPr lang="fr-FR" dirty="0"/>
            <a:t>Alimentation Animale</a:t>
          </a:r>
          <a:endParaRPr lang="en-US" dirty="0"/>
        </a:p>
      </dgm:t>
    </dgm:pt>
    <dgm:pt modelId="{DA27194F-93E1-4072-B93C-66C1F506A42E}" type="parTrans" cxnId="{68F2B958-59C6-4A6A-8B56-C0533DE3A9D0}">
      <dgm:prSet/>
      <dgm:spPr/>
      <dgm:t>
        <a:bodyPr/>
        <a:lstStyle/>
        <a:p>
          <a:endParaRPr lang="en-US"/>
        </a:p>
      </dgm:t>
    </dgm:pt>
    <dgm:pt modelId="{67678664-9C2A-4823-9251-9A215A980152}" type="sibTrans" cxnId="{68F2B958-59C6-4A6A-8B56-C0533DE3A9D0}">
      <dgm:prSet/>
      <dgm:spPr/>
      <dgm:t>
        <a:bodyPr/>
        <a:lstStyle/>
        <a:p>
          <a:endParaRPr lang="en-US"/>
        </a:p>
      </dgm:t>
    </dgm:pt>
    <dgm:pt modelId="{18C98DB3-BC69-486F-B8CC-2D1313CBB5C1}" type="pres">
      <dgm:prSet presAssocID="{2AC348F5-E365-4B0E-B1FF-713161372464}" presName="Name0" presStyleCnt="0">
        <dgm:presLayoutVars>
          <dgm:chPref val="1"/>
          <dgm:dir/>
          <dgm:animOne val="branch"/>
          <dgm:animLvl val="lvl"/>
          <dgm:resizeHandles val="exact"/>
        </dgm:presLayoutVars>
      </dgm:prSet>
      <dgm:spPr/>
    </dgm:pt>
    <dgm:pt modelId="{9229CEB6-8AA0-4F7F-8B38-75B99050C0D4}" type="pres">
      <dgm:prSet presAssocID="{DB9D8D58-9B76-4AB1-ACDC-9D012FB62607}" presName="root1" presStyleCnt="0"/>
      <dgm:spPr/>
    </dgm:pt>
    <dgm:pt modelId="{4787C677-1469-4D0B-8B60-0BDB9A3F10F2}" type="pres">
      <dgm:prSet presAssocID="{DB9D8D58-9B76-4AB1-ACDC-9D012FB62607}" presName="LevelOneTextNode" presStyleLbl="node0" presStyleIdx="0" presStyleCnt="1" custScaleY="137820" custLinFactX="-1989" custLinFactNeighborX="-100000" custLinFactNeighborY="3674">
        <dgm:presLayoutVars>
          <dgm:chPref val="3"/>
        </dgm:presLayoutVars>
      </dgm:prSet>
      <dgm:spPr/>
    </dgm:pt>
    <dgm:pt modelId="{C35A720F-A1CE-43CA-9C24-490FD4C6B88E}" type="pres">
      <dgm:prSet presAssocID="{DB9D8D58-9B76-4AB1-ACDC-9D012FB62607}" presName="level2hierChild" presStyleCnt="0"/>
      <dgm:spPr/>
    </dgm:pt>
    <dgm:pt modelId="{5190DE4B-BEA0-4E60-93E9-663748712FDD}" type="pres">
      <dgm:prSet presAssocID="{2CC2E77B-B75E-4BA3-97D7-A81D007DDBD6}" presName="conn2-1" presStyleLbl="parChTrans1D2" presStyleIdx="0" presStyleCnt="6"/>
      <dgm:spPr/>
    </dgm:pt>
    <dgm:pt modelId="{0EF14E97-609D-41C9-82DB-29D90D4551E7}" type="pres">
      <dgm:prSet presAssocID="{2CC2E77B-B75E-4BA3-97D7-A81D007DDBD6}" presName="connTx" presStyleLbl="parChTrans1D2" presStyleIdx="0" presStyleCnt="6"/>
      <dgm:spPr/>
    </dgm:pt>
    <dgm:pt modelId="{DC3D1FE3-8CE3-4BD7-9561-1C1DBA48F739}" type="pres">
      <dgm:prSet presAssocID="{D009F3B8-8845-4881-AEC7-80496C34E236}" presName="root2" presStyleCnt="0"/>
      <dgm:spPr/>
    </dgm:pt>
    <dgm:pt modelId="{CCCC06DB-2268-4FA7-BC43-ACE1F5153FD0}" type="pres">
      <dgm:prSet presAssocID="{D009F3B8-8845-4881-AEC7-80496C34E236}" presName="LevelTwoTextNode" presStyleLbl="node2" presStyleIdx="0" presStyleCnt="6" custLinFactNeighborX="24887" custLinFactNeighborY="-672">
        <dgm:presLayoutVars>
          <dgm:chPref val="3"/>
        </dgm:presLayoutVars>
      </dgm:prSet>
      <dgm:spPr/>
    </dgm:pt>
    <dgm:pt modelId="{70D20B67-E58A-4595-9FE2-ABE2EF5B3589}" type="pres">
      <dgm:prSet presAssocID="{D009F3B8-8845-4881-AEC7-80496C34E236}" presName="level3hierChild" presStyleCnt="0"/>
      <dgm:spPr/>
    </dgm:pt>
    <dgm:pt modelId="{14EEF753-22E4-461E-BACC-AEC1C8D9FE6A}" type="pres">
      <dgm:prSet presAssocID="{DA27194F-93E1-4072-B93C-66C1F506A42E}" presName="conn2-1" presStyleLbl="parChTrans1D2" presStyleIdx="1" presStyleCnt="6"/>
      <dgm:spPr/>
    </dgm:pt>
    <dgm:pt modelId="{F4BD2DBC-7017-4186-9F10-8A3099D5DD0A}" type="pres">
      <dgm:prSet presAssocID="{DA27194F-93E1-4072-B93C-66C1F506A42E}" presName="connTx" presStyleLbl="parChTrans1D2" presStyleIdx="1" presStyleCnt="6"/>
      <dgm:spPr/>
    </dgm:pt>
    <dgm:pt modelId="{F36B3A92-97A2-4210-B9E0-B5DCCA58F109}" type="pres">
      <dgm:prSet presAssocID="{A431FEBD-9F5D-49A4-AB69-0242E2447E75}" presName="root2" presStyleCnt="0"/>
      <dgm:spPr/>
    </dgm:pt>
    <dgm:pt modelId="{EA21515D-DC23-49FB-B32F-0B70B57CDC7A}" type="pres">
      <dgm:prSet presAssocID="{A431FEBD-9F5D-49A4-AB69-0242E2447E75}" presName="LevelTwoTextNode" presStyleLbl="node2" presStyleIdx="1" presStyleCnt="6" custLinFactNeighborX="24707" custLinFactNeighborY="-7025">
        <dgm:presLayoutVars>
          <dgm:chPref val="3"/>
        </dgm:presLayoutVars>
      </dgm:prSet>
      <dgm:spPr/>
    </dgm:pt>
    <dgm:pt modelId="{3126EE34-AEE6-4462-91AE-8132E8D02841}" type="pres">
      <dgm:prSet presAssocID="{A431FEBD-9F5D-49A4-AB69-0242E2447E75}" presName="level3hierChild" presStyleCnt="0"/>
      <dgm:spPr/>
    </dgm:pt>
    <dgm:pt modelId="{253DAE62-413A-43F9-A4B9-FAAADEFADDF4}" type="pres">
      <dgm:prSet presAssocID="{34D56147-E705-40C0-B08A-1C794DDE4CDF}" presName="conn2-1" presStyleLbl="parChTrans1D2" presStyleIdx="2" presStyleCnt="6"/>
      <dgm:spPr/>
    </dgm:pt>
    <dgm:pt modelId="{E8986025-9CDE-4436-9BAE-48D4A27F02A8}" type="pres">
      <dgm:prSet presAssocID="{34D56147-E705-40C0-B08A-1C794DDE4CDF}" presName="connTx" presStyleLbl="parChTrans1D2" presStyleIdx="2" presStyleCnt="6"/>
      <dgm:spPr/>
    </dgm:pt>
    <dgm:pt modelId="{2A44E69A-1070-4779-B797-F4EB0C9E3755}" type="pres">
      <dgm:prSet presAssocID="{877F3926-02BE-42FB-8335-856DE9B0BB02}" presName="root2" presStyleCnt="0"/>
      <dgm:spPr/>
    </dgm:pt>
    <dgm:pt modelId="{2C5737BA-C632-4E13-BBFE-74B35F923B73}" type="pres">
      <dgm:prSet presAssocID="{877F3926-02BE-42FB-8335-856DE9B0BB02}" presName="LevelTwoTextNode" presStyleLbl="node2" presStyleIdx="2" presStyleCnt="6" custLinFactNeighborX="25169" custLinFactNeighborY="-7905">
        <dgm:presLayoutVars>
          <dgm:chPref val="3"/>
        </dgm:presLayoutVars>
      </dgm:prSet>
      <dgm:spPr/>
    </dgm:pt>
    <dgm:pt modelId="{9618B8B0-39B9-4B03-A243-3717C90F9C3E}" type="pres">
      <dgm:prSet presAssocID="{877F3926-02BE-42FB-8335-856DE9B0BB02}" presName="level3hierChild" presStyleCnt="0"/>
      <dgm:spPr/>
    </dgm:pt>
    <dgm:pt modelId="{ECBC152D-4FB8-4E69-BAC1-8EC1756331B8}" type="pres">
      <dgm:prSet presAssocID="{E1BCB173-AD20-4F8D-9FF0-DA12B4EC20CC}" presName="conn2-1" presStyleLbl="parChTrans1D2" presStyleIdx="3" presStyleCnt="6"/>
      <dgm:spPr/>
    </dgm:pt>
    <dgm:pt modelId="{07A405EE-8568-44AF-9760-54ACCA0CE4A5}" type="pres">
      <dgm:prSet presAssocID="{E1BCB173-AD20-4F8D-9FF0-DA12B4EC20CC}" presName="connTx" presStyleLbl="parChTrans1D2" presStyleIdx="3" presStyleCnt="6"/>
      <dgm:spPr/>
    </dgm:pt>
    <dgm:pt modelId="{55BB87D7-BE57-4CC4-907D-53EB60BDA55B}" type="pres">
      <dgm:prSet presAssocID="{2C43B64B-7375-4F98-B215-EE57EFEF0016}" presName="root2" presStyleCnt="0"/>
      <dgm:spPr/>
    </dgm:pt>
    <dgm:pt modelId="{D7B61E30-5B30-428F-8EF6-9A791B39787F}" type="pres">
      <dgm:prSet presAssocID="{2C43B64B-7375-4F98-B215-EE57EFEF0016}" presName="LevelTwoTextNode" presStyleLbl="node2" presStyleIdx="3" presStyleCnt="6" custLinFactNeighborX="25106" custLinFactNeighborY="-12500">
        <dgm:presLayoutVars>
          <dgm:chPref val="3"/>
        </dgm:presLayoutVars>
      </dgm:prSet>
      <dgm:spPr/>
    </dgm:pt>
    <dgm:pt modelId="{4CA0EF17-4624-47CF-9F62-FCB9C852A83A}" type="pres">
      <dgm:prSet presAssocID="{2C43B64B-7375-4F98-B215-EE57EFEF0016}" presName="level3hierChild" presStyleCnt="0"/>
      <dgm:spPr/>
    </dgm:pt>
    <dgm:pt modelId="{F9163968-BEEC-4A7C-B98B-728E496B92B9}" type="pres">
      <dgm:prSet presAssocID="{2108B40C-DA0B-4178-BE72-1747E4C208D7}" presName="conn2-1" presStyleLbl="parChTrans1D2" presStyleIdx="4" presStyleCnt="6"/>
      <dgm:spPr/>
    </dgm:pt>
    <dgm:pt modelId="{40DD4216-2A09-4B90-840B-661FA7B6B360}" type="pres">
      <dgm:prSet presAssocID="{2108B40C-DA0B-4178-BE72-1747E4C208D7}" presName="connTx" presStyleLbl="parChTrans1D2" presStyleIdx="4" presStyleCnt="6"/>
      <dgm:spPr/>
    </dgm:pt>
    <dgm:pt modelId="{23CD288B-AFB3-4BE5-B462-1670C23F42D6}" type="pres">
      <dgm:prSet presAssocID="{698E5BA3-22EB-47FB-93B6-DB7CBC9343AF}" presName="root2" presStyleCnt="0"/>
      <dgm:spPr/>
    </dgm:pt>
    <dgm:pt modelId="{38E40CB4-3646-4361-8E49-51E6A383EC46}" type="pres">
      <dgm:prSet presAssocID="{698E5BA3-22EB-47FB-93B6-DB7CBC9343AF}" presName="LevelTwoTextNode" presStyleLbl="node2" presStyleIdx="4" presStyleCnt="6" custLinFactNeighborX="25169" custLinFactNeighborY="-19764">
        <dgm:presLayoutVars>
          <dgm:chPref val="3"/>
        </dgm:presLayoutVars>
      </dgm:prSet>
      <dgm:spPr/>
    </dgm:pt>
    <dgm:pt modelId="{F567BA61-3FB5-4D6C-955D-05D6F39413E6}" type="pres">
      <dgm:prSet presAssocID="{698E5BA3-22EB-47FB-93B6-DB7CBC9343AF}" presName="level3hierChild" presStyleCnt="0"/>
      <dgm:spPr/>
    </dgm:pt>
    <dgm:pt modelId="{DF8F8EEB-A505-4E49-866E-B799A1544B4E}" type="pres">
      <dgm:prSet presAssocID="{1DEAA0DB-F4DD-4EFB-95ED-A8719D49D07E}" presName="conn2-1" presStyleLbl="parChTrans1D2" presStyleIdx="5" presStyleCnt="6"/>
      <dgm:spPr/>
    </dgm:pt>
    <dgm:pt modelId="{D11203EE-1F01-46EA-A4A8-5CF36F7C6316}" type="pres">
      <dgm:prSet presAssocID="{1DEAA0DB-F4DD-4EFB-95ED-A8719D49D07E}" presName="connTx" presStyleLbl="parChTrans1D2" presStyleIdx="5" presStyleCnt="6"/>
      <dgm:spPr/>
    </dgm:pt>
    <dgm:pt modelId="{7F77287A-FBA0-437E-81AF-E462EC627441}" type="pres">
      <dgm:prSet presAssocID="{319A90B2-6266-4014-BCD3-8E11475A7E67}" presName="root2" presStyleCnt="0"/>
      <dgm:spPr/>
    </dgm:pt>
    <dgm:pt modelId="{BD8BB431-FF4F-40E8-8AE9-C4F21CDC6F25}" type="pres">
      <dgm:prSet presAssocID="{319A90B2-6266-4014-BCD3-8E11475A7E67}" presName="LevelTwoTextNode" presStyleLbl="node2" presStyleIdx="5" presStyleCnt="6" custScaleX="52977" custScaleY="61329" custLinFactNeighborX="-41020" custLinFactNeighborY="-33123">
        <dgm:presLayoutVars>
          <dgm:chPref val="3"/>
        </dgm:presLayoutVars>
      </dgm:prSet>
      <dgm:spPr/>
    </dgm:pt>
    <dgm:pt modelId="{3BD6F053-022B-4858-AE9D-3B3CCD94227B}" type="pres">
      <dgm:prSet presAssocID="{319A90B2-6266-4014-BCD3-8E11475A7E67}" presName="level3hierChild" presStyleCnt="0"/>
      <dgm:spPr/>
    </dgm:pt>
  </dgm:ptLst>
  <dgm:cxnLst>
    <dgm:cxn modelId="{E2DA1A01-2804-4A5E-A9D2-EAECCCD86D67}" type="presOf" srcId="{34D56147-E705-40C0-B08A-1C794DDE4CDF}" destId="{E8986025-9CDE-4436-9BAE-48D4A27F02A8}" srcOrd="1" destOrd="0" presId="urn:microsoft.com/office/officeart/2008/layout/HorizontalMultiLevelHierarchy"/>
    <dgm:cxn modelId="{E1B62903-D737-4C0F-A5C3-035CD37DB669}" srcId="{DB9D8D58-9B76-4AB1-ACDC-9D012FB62607}" destId="{319A90B2-6266-4014-BCD3-8E11475A7E67}" srcOrd="5" destOrd="0" parTransId="{1DEAA0DB-F4DD-4EFB-95ED-A8719D49D07E}" sibTransId="{EE176AB9-A30E-4665-AF56-9278E23E2246}"/>
    <dgm:cxn modelId="{C6D4601A-2AEF-46E5-804A-4936FF6DAE17}" type="presOf" srcId="{319A90B2-6266-4014-BCD3-8E11475A7E67}" destId="{BD8BB431-FF4F-40E8-8AE9-C4F21CDC6F25}" srcOrd="0" destOrd="0" presId="urn:microsoft.com/office/officeart/2008/layout/HorizontalMultiLevelHierarchy"/>
    <dgm:cxn modelId="{4506101D-1FE3-4116-AA32-CAE7CF94A902}" type="presOf" srcId="{1DEAA0DB-F4DD-4EFB-95ED-A8719D49D07E}" destId="{D11203EE-1F01-46EA-A4A8-5CF36F7C6316}" srcOrd="1" destOrd="0" presId="urn:microsoft.com/office/officeart/2008/layout/HorizontalMultiLevelHierarchy"/>
    <dgm:cxn modelId="{7196A42A-C14F-458D-9E93-82B479D2CE60}" type="presOf" srcId="{2C43B64B-7375-4F98-B215-EE57EFEF0016}" destId="{D7B61E30-5B30-428F-8EF6-9A791B39787F}" srcOrd="0" destOrd="0" presId="urn:microsoft.com/office/officeart/2008/layout/HorizontalMultiLevelHierarchy"/>
    <dgm:cxn modelId="{BC677B30-3E35-4262-BD7F-C7504F1C1420}" type="presOf" srcId="{DA27194F-93E1-4072-B93C-66C1F506A42E}" destId="{F4BD2DBC-7017-4186-9F10-8A3099D5DD0A}" srcOrd="1" destOrd="0" presId="urn:microsoft.com/office/officeart/2008/layout/HorizontalMultiLevelHierarchy"/>
    <dgm:cxn modelId="{A8D6EC32-9DCD-4C49-98C6-2C6EFF11DE6E}" srcId="{DB9D8D58-9B76-4AB1-ACDC-9D012FB62607}" destId="{877F3926-02BE-42FB-8335-856DE9B0BB02}" srcOrd="2" destOrd="0" parTransId="{34D56147-E705-40C0-B08A-1C794DDE4CDF}" sibTransId="{B20DE14E-C81E-4D97-995D-661B3A2723E2}"/>
    <dgm:cxn modelId="{B540C63A-C82B-45BE-855F-C075DB3ECA07}" type="presOf" srcId="{D009F3B8-8845-4881-AEC7-80496C34E236}" destId="{CCCC06DB-2268-4FA7-BC43-ACE1F5153FD0}" srcOrd="0" destOrd="0" presId="urn:microsoft.com/office/officeart/2008/layout/HorizontalMultiLevelHierarchy"/>
    <dgm:cxn modelId="{218E535E-DF3D-4BD5-9346-AA0D5B473598}" type="presOf" srcId="{877F3926-02BE-42FB-8335-856DE9B0BB02}" destId="{2C5737BA-C632-4E13-BBFE-74B35F923B73}" srcOrd="0" destOrd="0" presId="urn:microsoft.com/office/officeart/2008/layout/HorizontalMultiLevelHierarchy"/>
    <dgm:cxn modelId="{CEEE5468-C9E0-4204-B224-B1E46DD564C0}" type="presOf" srcId="{E1BCB173-AD20-4F8D-9FF0-DA12B4EC20CC}" destId="{ECBC152D-4FB8-4E69-BAC1-8EC1756331B8}" srcOrd="0" destOrd="0" presId="urn:microsoft.com/office/officeart/2008/layout/HorizontalMultiLevelHierarchy"/>
    <dgm:cxn modelId="{0D099C6D-8092-4E5B-9917-1A3A454D5480}" type="presOf" srcId="{E1BCB173-AD20-4F8D-9FF0-DA12B4EC20CC}" destId="{07A405EE-8568-44AF-9760-54ACCA0CE4A5}" srcOrd="1" destOrd="0" presId="urn:microsoft.com/office/officeart/2008/layout/HorizontalMultiLevelHierarchy"/>
    <dgm:cxn modelId="{71ECDF4F-57C8-471C-9F29-EB8D890CA49B}" type="presOf" srcId="{2CC2E77B-B75E-4BA3-97D7-A81D007DDBD6}" destId="{0EF14E97-609D-41C9-82DB-29D90D4551E7}" srcOrd="1" destOrd="0" presId="urn:microsoft.com/office/officeart/2008/layout/HorizontalMultiLevelHierarchy"/>
    <dgm:cxn modelId="{88685377-8C44-4692-8F29-22536F72BC03}" type="presOf" srcId="{2AC348F5-E365-4B0E-B1FF-713161372464}" destId="{18C98DB3-BC69-486F-B8CC-2D1313CBB5C1}" srcOrd="0" destOrd="0" presId="urn:microsoft.com/office/officeart/2008/layout/HorizontalMultiLevelHierarchy"/>
    <dgm:cxn modelId="{68F2B958-59C6-4A6A-8B56-C0533DE3A9D0}" srcId="{DB9D8D58-9B76-4AB1-ACDC-9D012FB62607}" destId="{A431FEBD-9F5D-49A4-AB69-0242E2447E75}" srcOrd="1" destOrd="0" parTransId="{DA27194F-93E1-4072-B93C-66C1F506A42E}" sibTransId="{67678664-9C2A-4823-9251-9A215A980152}"/>
    <dgm:cxn modelId="{2017F487-62E0-4916-AB51-0782691B3D07}" srcId="{2AC348F5-E365-4B0E-B1FF-713161372464}" destId="{DB9D8D58-9B76-4AB1-ACDC-9D012FB62607}" srcOrd="0" destOrd="0" parTransId="{0C079F9D-04C4-43F7-9793-BCDFD0829F54}" sibTransId="{F225E7A9-C538-4237-B12E-5D7DFD3CF9D1}"/>
    <dgm:cxn modelId="{5EF23893-1472-438C-AB53-983918355EC4}" type="presOf" srcId="{DB9D8D58-9B76-4AB1-ACDC-9D012FB62607}" destId="{4787C677-1469-4D0B-8B60-0BDB9A3F10F2}" srcOrd="0" destOrd="0" presId="urn:microsoft.com/office/officeart/2008/layout/HorizontalMultiLevelHierarchy"/>
    <dgm:cxn modelId="{963E319A-6950-4044-AF7D-095AE8A9BAFD}" srcId="{DB9D8D58-9B76-4AB1-ACDC-9D012FB62607}" destId="{698E5BA3-22EB-47FB-93B6-DB7CBC9343AF}" srcOrd="4" destOrd="0" parTransId="{2108B40C-DA0B-4178-BE72-1747E4C208D7}" sibTransId="{736B958A-CBF8-40DB-976E-5E7FFBDE2B72}"/>
    <dgm:cxn modelId="{EC3AE19B-E733-4B97-AD07-9AE929A65F26}" type="presOf" srcId="{DA27194F-93E1-4072-B93C-66C1F506A42E}" destId="{14EEF753-22E4-461E-BACC-AEC1C8D9FE6A}" srcOrd="0" destOrd="0" presId="urn:microsoft.com/office/officeart/2008/layout/HorizontalMultiLevelHierarchy"/>
    <dgm:cxn modelId="{A8E109AA-E04E-442E-A5DD-105D205560DE}" type="presOf" srcId="{2108B40C-DA0B-4178-BE72-1747E4C208D7}" destId="{F9163968-BEEC-4A7C-B98B-728E496B92B9}" srcOrd="0" destOrd="0" presId="urn:microsoft.com/office/officeart/2008/layout/HorizontalMultiLevelHierarchy"/>
    <dgm:cxn modelId="{93BC3BAC-E567-42ED-9D05-2F012E3B5C80}" type="presOf" srcId="{698E5BA3-22EB-47FB-93B6-DB7CBC9343AF}" destId="{38E40CB4-3646-4361-8E49-51E6A383EC46}" srcOrd="0" destOrd="0" presId="urn:microsoft.com/office/officeart/2008/layout/HorizontalMultiLevelHierarchy"/>
    <dgm:cxn modelId="{E5D7E8AC-F669-4573-960E-340826D220D2}" type="presOf" srcId="{A431FEBD-9F5D-49A4-AB69-0242E2447E75}" destId="{EA21515D-DC23-49FB-B32F-0B70B57CDC7A}" srcOrd="0" destOrd="0" presId="urn:microsoft.com/office/officeart/2008/layout/HorizontalMultiLevelHierarchy"/>
    <dgm:cxn modelId="{1952C2AF-7E97-4022-BEF7-D269ABCB7768}" type="presOf" srcId="{1DEAA0DB-F4DD-4EFB-95ED-A8719D49D07E}" destId="{DF8F8EEB-A505-4E49-866E-B799A1544B4E}" srcOrd="0" destOrd="0" presId="urn:microsoft.com/office/officeart/2008/layout/HorizontalMultiLevelHierarchy"/>
    <dgm:cxn modelId="{283244D0-9F40-4E04-975A-849903A0CBFD}" srcId="{DB9D8D58-9B76-4AB1-ACDC-9D012FB62607}" destId="{2C43B64B-7375-4F98-B215-EE57EFEF0016}" srcOrd="3" destOrd="0" parTransId="{E1BCB173-AD20-4F8D-9FF0-DA12B4EC20CC}" sibTransId="{30D33F6B-8271-4A17-930B-D94B3925347D}"/>
    <dgm:cxn modelId="{369948DC-8905-438A-923E-0AE17BDA230D}" type="presOf" srcId="{2CC2E77B-B75E-4BA3-97D7-A81D007DDBD6}" destId="{5190DE4B-BEA0-4E60-93E9-663748712FDD}" srcOrd="0" destOrd="0" presId="urn:microsoft.com/office/officeart/2008/layout/HorizontalMultiLevelHierarchy"/>
    <dgm:cxn modelId="{353737E6-DE08-4AFC-AE49-1803F5FB1A46}" srcId="{DB9D8D58-9B76-4AB1-ACDC-9D012FB62607}" destId="{D009F3B8-8845-4881-AEC7-80496C34E236}" srcOrd="0" destOrd="0" parTransId="{2CC2E77B-B75E-4BA3-97D7-A81D007DDBD6}" sibTransId="{8A3E6353-F9ED-4589-B232-CE035B8B8414}"/>
    <dgm:cxn modelId="{B55E3CE6-B08D-4C4A-8504-146CEF84E1C5}" type="presOf" srcId="{34D56147-E705-40C0-B08A-1C794DDE4CDF}" destId="{253DAE62-413A-43F9-A4B9-FAAADEFADDF4}" srcOrd="0" destOrd="0" presId="urn:microsoft.com/office/officeart/2008/layout/HorizontalMultiLevelHierarchy"/>
    <dgm:cxn modelId="{07C668F3-0D28-4C86-B76B-C9FE3C11C16B}" type="presOf" srcId="{2108B40C-DA0B-4178-BE72-1747E4C208D7}" destId="{40DD4216-2A09-4B90-840B-661FA7B6B360}" srcOrd="1" destOrd="0" presId="urn:microsoft.com/office/officeart/2008/layout/HorizontalMultiLevelHierarchy"/>
    <dgm:cxn modelId="{76B3C5D2-7A71-4BD3-AED3-F73DD4D89A82}" type="presParOf" srcId="{18C98DB3-BC69-486F-B8CC-2D1313CBB5C1}" destId="{9229CEB6-8AA0-4F7F-8B38-75B99050C0D4}" srcOrd="0" destOrd="0" presId="urn:microsoft.com/office/officeart/2008/layout/HorizontalMultiLevelHierarchy"/>
    <dgm:cxn modelId="{9B45DEAF-7C43-4AB2-AFC2-88808B29E1D8}" type="presParOf" srcId="{9229CEB6-8AA0-4F7F-8B38-75B99050C0D4}" destId="{4787C677-1469-4D0B-8B60-0BDB9A3F10F2}" srcOrd="0" destOrd="0" presId="urn:microsoft.com/office/officeart/2008/layout/HorizontalMultiLevelHierarchy"/>
    <dgm:cxn modelId="{49889FF2-3372-4568-BC8E-C352C62DAABF}" type="presParOf" srcId="{9229CEB6-8AA0-4F7F-8B38-75B99050C0D4}" destId="{C35A720F-A1CE-43CA-9C24-490FD4C6B88E}" srcOrd="1" destOrd="0" presId="urn:microsoft.com/office/officeart/2008/layout/HorizontalMultiLevelHierarchy"/>
    <dgm:cxn modelId="{A9DC437B-E770-45FB-8571-7B4636D7DE01}" type="presParOf" srcId="{C35A720F-A1CE-43CA-9C24-490FD4C6B88E}" destId="{5190DE4B-BEA0-4E60-93E9-663748712FDD}" srcOrd="0" destOrd="0" presId="urn:microsoft.com/office/officeart/2008/layout/HorizontalMultiLevelHierarchy"/>
    <dgm:cxn modelId="{8D3E6988-D238-4B1B-AA47-DD802D6AA8A2}" type="presParOf" srcId="{5190DE4B-BEA0-4E60-93E9-663748712FDD}" destId="{0EF14E97-609D-41C9-82DB-29D90D4551E7}" srcOrd="0" destOrd="0" presId="urn:microsoft.com/office/officeart/2008/layout/HorizontalMultiLevelHierarchy"/>
    <dgm:cxn modelId="{5BAA0D45-F983-4618-A1BD-635A6636C0FE}" type="presParOf" srcId="{C35A720F-A1CE-43CA-9C24-490FD4C6B88E}" destId="{DC3D1FE3-8CE3-4BD7-9561-1C1DBA48F739}" srcOrd="1" destOrd="0" presId="urn:microsoft.com/office/officeart/2008/layout/HorizontalMultiLevelHierarchy"/>
    <dgm:cxn modelId="{FDDC874E-EFF1-4514-806D-0314DF51ED9A}" type="presParOf" srcId="{DC3D1FE3-8CE3-4BD7-9561-1C1DBA48F739}" destId="{CCCC06DB-2268-4FA7-BC43-ACE1F5153FD0}" srcOrd="0" destOrd="0" presId="urn:microsoft.com/office/officeart/2008/layout/HorizontalMultiLevelHierarchy"/>
    <dgm:cxn modelId="{3FA3BB8D-5261-4A48-B6CE-1C546D0E44CB}" type="presParOf" srcId="{DC3D1FE3-8CE3-4BD7-9561-1C1DBA48F739}" destId="{70D20B67-E58A-4595-9FE2-ABE2EF5B3589}" srcOrd="1" destOrd="0" presId="urn:microsoft.com/office/officeart/2008/layout/HorizontalMultiLevelHierarchy"/>
    <dgm:cxn modelId="{01AC901B-C5CA-4F76-AFA0-A917691F11EC}" type="presParOf" srcId="{C35A720F-A1CE-43CA-9C24-490FD4C6B88E}" destId="{14EEF753-22E4-461E-BACC-AEC1C8D9FE6A}" srcOrd="2" destOrd="0" presId="urn:microsoft.com/office/officeart/2008/layout/HorizontalMultiLevelHierarchy"/>
    <dgm:cxn modelId="{BC193A21-83FF-4B4E-A69F-ED5A75FD629B}" type="presParOf" srcId="{14EEF753-22E4-461E-BACC-AEC1C8D9FE6A}" destId="{F4BD2DBC-7017-4186-9F10-8A3099D5DD0A}" srcOrd="0" destOrd="0" presId="urn:microsoft.com/office/officeart/2008/layout/HorizontalMultiLevelHierarchy"/>
    <dgm:cxn modelId="{EB462FE6-FA54-4C9D-B9BA-E2566BC27420}" type="presParOf" srcId="{C35A720F-A1CE-43CA-9C24-490FD4C6B88E}" destId="{F36B3A92-97A2-4210-B9E0-B5DCCA58F109}" srcOrd="3" destOrd="0" presId="urn:microsoft.com/office/officeart/2008/layout/HorizontalMultiLevelHierarchy"/>
    <dgm:cxn modelId="{126EADFA-D8BD-4E39-A61F-3C79214574BF}" type="presParOf" srcId="{F36B3A92-97A2-4210-B9E0-B5DCCA58F109}" destId="{EA21515D-DC23-49FB-B32F-0B70B57CDC7A}" srcOrd="0" destOrd="0" presId="urn:microsoft.com/office/officeart/2008/layout/HorizontalMultiLevelHierarchy"/>
    <dgm:cxn modelId="{DDD72336-DA45-4ADE-94B8-ECFF0D06A4FB}" type="presParOf" srcId="{F36B3A92-97A2-4210-B9E0-B5DCCA58F109}" destId="{3126EE34-AEE6-4462-91AE-8132E8D02841}" srcOrd="1" destOrd="0" presId="urn:microsoft.com/office/officeart/2008/layout/HorizontalMultiLevelHierarchy"/>
    <dgm:cxn modelId="{E7A5E57C-B732-4E42-B1E1-A2C0851511DE}" type="presParOf" srcId="{C35A720F-A1CE-43CA-9C24-490FD4C6B88E}" destId="{253DAE62-413A-43F9-A4B9-FAAADEFADDF4}" srcOrd="4" destOrd="0" presId="urn:microsoft.com/office/officeart/2008/layout/HorizontalMultiLevelHierarchy"/>
    <dgm:cxn modelId="{58AD09D2-61A2-4D25-813E-F5789C199B94}" type="presParOf" srcId="{253DAE62-413A-43F9-A4B9-FAAADEFADDF4}" destId="{E8986025-9CDE-4436-9BAE-48D4A27F02A8}" srcOrd="0" destOrd="0" presId="urn:microsoft.com/office/officeart/2008/layout/HorizontalMultiLevelHierarchy"/>
    <dgm:cxn modelId="{E6641551-7653-4114-BC38-7E6C561BB9E0}" type="presParOf" srcId="{C35A720F-A1CE-43CA-9C24-490FD4C6B88E}" destId="{2A44E69A-1070-4779-B797-F4EB0C9E3755}" srcOrd="5" destOrd="0" presId="urn:microsoft.com/office/officeart/2008/layout/HorizontalMultiLevelHierarchy"/>
    <dgm:cxn modelId="{19C0E3F6-8283-4C19-9A58-CE8576FF48D1}" type="presParOf" srcId="{2A44E69A-1070-4779-B797-F4EB0C9E3755}" destId="{2C5737BA-C632-4E13-BBFE-74B35F923B73}" srcOrd="0" destOrd="0" presId="urn:microsoft.com/office/officeart/2008/layout/HorizontalMultiLevelHierarchy"/>
    <dgm:cxn modelId="{41CAC6CF-84F9-4B14-AD80-341E370AFD50}" type="presParOf" srcId="{2A44E69A-1070-4779-B797-F4EB0C9E3755}" destId="{9618B8B0-39B9-4B03-A243-3717C90F9C3E}" srcOrd="1" destOrd="0" presId="urn:microsoft.com/office/officeart/2008/layout/HorizontalMultiLevelHierarchy"/>
    <dgm:cxn modelId="{602514C9-D119-4D9F-9A6B-3FA5B0E12396}" type="presParOf" srcId="{C35A720F-A1CE-43CA-9C24-490FD4C6B88E}" destId="{ECBC152D-4FB8-4E69-BAC1-8EC1756331B8}" srcOrd="6" destOrd="0" presId="urn:microsoft.com/office/officeart/2008/layout/HorizontalMultiLevelHierarchy"/>
    <dgm:cxn modelId="{00782D4F-AD59-4AC3-B46E-EEF0EF3DFEF3}" type="presParOf" srcId="{ECBC152D-4FB8-4E69-BAC1-8EC1756331B8}" destId="{07A405EE-8568-44AF-9760-54ACCA0CE4A5}" srcOrd="0" destOrd="0" presId="urn:microsoft.com/office/officeart/2008/layout/HorizontalMultiLevelHierarchy"/>
    <dgm:cxn modelId="{80076623-4319-448A-B1B2-C3877008CF47}" type="presParOf" srcId="{C35A720F-A1CE-43CA-9C24-490FD4C6B88E}" destId="{55BB87D7-BE57-4CC4-907D-53EB60BDA55B}" srcOrd="7" destOrd="0" presId="urn:microsoft.com/office/officeart/2008/layout/HorizontalMultiLevelHierarchy"/>
    <dgm:cxn modelId="{DF5D0BDA-C2E0-49FD-916B-2CDD178D8BC1}" type="presParOf" srcId="{55BB87D7-BE57-4CC4-907D-53EB60BDA55B}" destId="{D7B61E30-5B30-428F-8EF6-9A791B39787F}" srcOrd="0" destOrd="0" presId="urn:microsoft.com/office/officeart/2008/layout/HorizontalMultiLevelHierarchy"/>
    <dgm:cxn modelId="{18938F64-8C43-43B8-B641-183A8E744091}" type="presParOf" srcId="{55BB87D7-BE57-4CC4-907D-53EB60BDA55B}" destId="{4CA0EF17-4624-47CF-9F62-FCB9C852A83A}" srcOrd="1" destOrd="0" presId="urn:microsoft.com/office/officeart/2008/layout/HorizontalMultiLevelHierarchy"/>
    <dgm:cxn modelId="{A51C0B82-F4F9-420E-94C8-F05EEA8CE25A}" type="presParOf" srcId="{C35A720F-A1CE-43CA-9C24-490FD4C6B88E}" destId="{F9163968-BEEC-4A7C-B98B-728E496B92B9}" srcOrd="8" destOrd="0" presId="urn:microsoft.com/office/officeart/2008/layout/HorizontalMultiLevelHierarchy"/>
    <dgm:cxn modelId="{A05D17D6-DAF0-452E-A609-C02A025DB1EC}" type="presParOf" srcId="{F9163968-BEEC-4A7C-B98B-728E496B92B9}" destId="{40DD4216-2A09-4B90-840B-661FA7B6B360}" srcOrd="0" destOrd="0" presId="urn:microsoft.com/office/officeart/2008/layout/HorizontalMultiLevelHierarchy"/>
    <dgm:cxn modelId="{190CF15F-76A9-44EB-9D60-E2437A93ADA3}" type="presParOf" srcId="{C35A720F-A1CE-43CA-9C24-490FD4C6B88E}" destId="{23CD288B-AFB3-4BE5-B462-1670C23F42D6}" srcOrd="9" destOrd="0" presId="urn:microsoft.com/office/officeart/2008/layout/HorizontalMultiLevelHierarchy"/>
    <dgm:cxn modelId="{4D9B063A-EFC2-4554-B8E3-C0245C6A22C3}" type="presParOf" srcId="{23CD288B-AFB3-4BE5-B462-1670C23F42D6}" destId="{38E40CB4-3646-4361-8E49-51E6A383EC46}" srcOrd="0" destOrd="0" presId="urn:microsoft.com/office/officeart/2008/layout/HorizontalMultiLevelHierarchy"/>
    <dgm:cxn modelId="{6A7193DA-1506-4945-9AE0-13322FD07EFA}" type="presParOf" srcId="{23CD288B-AFB3-4BE5-B462-1670C23F42D6}" destId="{F567BA61-3FB5-4D6C-955D-05D6F39413E6}" srcOrd="1" destOrd="0" presId="urn:microsoft.com/office/officeart/2008/layout/HorizontalMultiLevelHierarchy"/>
    <dgm:cxn modelId="{2A3BC08D-7001-4BB5-872E-712DC2A27E11}" type="presParOf" srcId="{C35A720F-A1CE-43CA-9C24-490FD4C6B88E}" destId="{DF8F8EEB-A505-4E49-866E-B799A1544B4E}" srcOrd="10" destOrd="0" presId="urn:microsoft.com/office/officeart/2008/layout/HorizontalMultiLevelHierarchy"/>
    <dgm:cxn modelId="{7A406AE6-C081-4BAB-9073-CECB2561A684}" type="presParOf" srcId="{DF8F8EEB-A505-4E49-866E-B799A1544B4E}" destId="{D11203EE-1F01-46EA-A4A8-5CF36F7C6316}" srcOrd="0" destOrd="0" presId="urn:microsoft.com/office/officeart/2008/layout/HorizontalMultiLevelHierarchy"/>
    <dgm:cxn modelId="{912DAA12-C327-42BC-94F7-3340D85017D3}" type="presParOf" srcId="{C35A720F-A1CE-43CA-9C24-490FD4C6B88E}" destId="{7F77287A-FBA0-437E-81AF-E462EC627441}" srcOrd="11" destOrd="0" presId="urn:microsoft.com/office/officeart/2008/layout/HorizontalMultiLevelHierarchy"/>
    <dgm:cxn modelId="{878AB9AD-9EAD-4459-8FC9-C03620CF1767}" type="presParOf" srcId="{7F77287A-FBA0-437E-81AF-E462EC627441}" destId="{BD8BB431-FF4F-40E8-8AE9-C4F21CDC6F25}" srcOrd="0" destOrd="0" presId="urn:microsoft.com/office/officeart/2008/layout/HorizontalMultiLevelHierarchy"/>
    <dgm:cxn modelId="{9E60DF0F-C455-4D91-969C-40313612DDDD}" type="presParOf" srcId="{7F77287A-FBA0-437E-81AF-E462EC627441}" destId="{3BD6F053-022B-4858-AE9D-3B3CCD94227B}"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513165-2AAC-4E9C-9CDC-5C8ACA800C42}" type="doc">
      <dgm:prSet loTypeId="urn:microsoft.com/office/officeart/2005/8/layout/pyramid2" loCatId="pyramid" qsTypeId="urn:microsoft.com/office/officeart/2005/8/quickstyle/simple1" qsCatId="simple" csTypeId="urn:microsoft.com/office/officeart/2005/8/colors/accent6_2" csCatId="accent6" phldr="1"/>
      <dgm:spPr/>
    </dgm:pt>
    <dgm:pt modelId="{B27D59F0-02B8-4696-919A-852701AF2C9F}">
      <dgm:prSet phldrT="[Texte]"/>
      <dgm:spPr/>
      <dgm:t>
        <a:bodyPr/>
        <a:lstStyle/>
        <a:p>
          <a:r>
            <a:rPr lang="fr-FR" dirty="0"/>
            <a:t>Variations des stocks </a:t>
          </a:r>
          <a:endParaRPr lang="en-US" dirty="0"/>
        </a:p>
      </dgm:t>
    </dgm:pt>
    <dgm:pt modelId="{A501E523-851F-4EAD-BC28-857363F0CD9F}" type="parTrans" cxnId="{A29424E5-0D40-4182-BFE6-B2EC0C34C0B8}">
      <dgm:prSet/>
      <dgm:spPr/>
      <dgm:t>
        <a:bodyPr/>
        <a:lstStyle/>
        <a:p>
          <a:endParaRPr lang="en-US"/>
        </a:p>
      </dgm:t>
    </dgm:pt>
    <dgm:pt modelId="{B312182D-5CCE-4C25-B886-71E9F9A12D40}" type="sibTrans" cxnId="{A29424E5-0D40-4182-BFE6-B2EC0C34C0B8}">
      <dgm:prSet/>
      <dgm:spPr/>
      <dgm:t>
        <a:bodyPr/>
        <a:lstStyle/>
        <a:p>
          <a:endParaRPr lang="en-US"/>
        </a:p>
      </dgm:t>
    </dgm:pt>
    <dgm:pt modelId="{9BFBCE24-CC02-45AC-B948-5F9BD66D1D0C}">
      <dgm:prSet phldrT="[Texte]"/>
      <dgm:spPr/>
      <dgm:t>
        <a:bodyPr/>
        <a:lstStyle/>
        <a:p>
          <a:r>
            <a:rPr lang="fr-FR" dirty="0"/>
            <a:t>Exportations :</a:t>
          </a:r>
        </a:p>
      </dgm:t>
    </dgm:pt>
    <dgm:pt modelId="{A5F39337-6B39-40BA-A415-919B23FE8BBE}" type="parTrans" cxnId="{A28EB227-4363-415E-94CE-ECFB11D1A710}">
      <dgm:prSet/>
      <dgm:spPr/>
      <dgm:t>
        <a:bodyPr/>
        <a:lstStyle/>
        <a:p>
          <a:endParaRPr lang="en-US"/>
        </a:p>
      </dgm:t>
    </dgm:pt>
    <dgm:pt modelId="{9D868C7F-86F2-4F06-B99C-917701809835}" type="sibTrans" cxnId="{A28EB227-4363-415E-94CE-ECFB11D1A710}">
      <dgm:prSet/>
      <dgm:spPr/>
      <dgm:t>
        <a:bodyPr/>
        <a:lstStyle/>
        <a:p>
          <a:endParaRPr lang="en-US"/>
        </a:p>
      </dgm:t>
    </dgm:pt>
    <dgm:pt modelId="{E2F69D08-596E-4501-8F20-79874CE8D666}">
      <dgm:prSet phldrT="[Texte]"/>
      <dgm:spPr/>
      <dgm:t>
        <a:bodyPr/>
        <a:lstStyle/>
        <a:p>
          <a:r>
            <a:rPr lang="fr-FR" dirty="0"/>
            <a:t>Importations</a:t>
          </a:r>
          <a:endParaRPr lang="en-US" dirty="0"/>
        </a:p>
      </dgm:t>
    </dgm:pt>
    <dgm:pt modelId="{389E0255-865F-4F0E-A4CD-E9A06E1AC632}" type="parTrans" cxnId="{A0D1064A-17C7-41DF-BA05-BE2FD2B4B4F8}">
      <dgm:prSet/>
      <dgm:spPr/>
      <dgm:t>
        <a:bodyPr/>
        <a:lstStyle/>
        <a:p>
          <a:endParaRPr lang="en-US"/>
        </a:p>
      </dgm:t>
    </dgm:pt>
    <dgm:pt modelId="{D1502B50-A337-454B-AE6B-6F690E234D6D}" type="sibTrans" cxnId="{A0D1064A-17C7-41DF-BA05-BE2FD2B4B4F8}">
      <dgm:prSet/>
      <dgm:spPr/>
      <dgm:t>
        <a:bodyPr/>
        <a:lstStyle/>
        <a:p>
          <a:endParaRPr lang="en-US"/>
        </a:p>
      </dgm:t>
    </dgm:pt>
    <dgm:pt modelId="{4A62FA29-207E-4195-AD1B-27FF4040BB05}">
      <dgm:prSet phldrT="[Texte]"/>
      <dgm:spPr/>
      <dgm:t>
        <a:bodyPr/>
        <a:lstStyle/>
        <a:p>
          <a:r>
            <a:rPr lang="fr-FR" dirty="0"/>
            <a:t>Production</a:t>
          </a:r>
          <a:endParaRPr lang="en-US" dirty="0"/>
        </a:p>
      </dgm:t>
    </dgm:pt>
    <dgm:pt modelId="{C8845BDF-C255-4640-B650-AC624FBFC2D9}" type="parTrans" cxnId="{7CB374FE-7D38-4C15-8F28-81436EC1BF22}">
      <dgm:prSet/>
      <dgm:spPr/>
      <dgm:t>
        <a:bodyPr/>
        <a:lstStyle/>
        <a:p>
          <a:endParaRPr lang="en-US"/>
        </a:p>
      </dgm:t>
    </dgm:pt>
    <dgm:pt modelId="{5C477DC7-1B12-4E2C-B1D4-9FF6B91649B5}" type="sibTrans" cxnId="{7CB374FE-7D38-4C15-8F28-81436EC1BF22}">
      <dgm:prSet/>
      <dgm:spPr/>
      <dgm:t>
        <a:bodyPr/>
        <a:lstStyle/>
        <a:p>
          <a:endParaRPr lang="en-US"/>
        </a:p>
      </dgm:t>
    </dgm:pt>
    <dgm:pt modelId="{9DBD89D4-E24C-406D-9050-4F039AAC23F0}" type="pres">
      <dgm:prSet presAssocID="{8A513165-2AAC-4E9C-9CDC-5C8ACA800C42}" presName="compositeShape" presStyleCnt="0">
        <dgm:presLayoutVars>
          <dgm:dir/>
          <dgm:resizeHandles/>
        </dgm:presLayoutVars>
      </dgm:prSet>
      <dgm:spPr/>
    </dgm:pt>
    <dgm:pt modelId="{372FDCDD-B595-4E12-A163-ECC5918A03A7}" type="pres">
      <dgm:prSet presAssocID="{8A513165-2AAC-4E9C-9CDC-5C8ACA800C42}" presName="pyramid" presStyleLbl="node1" presStyleIdx="0" presStyleCnt="1" custLinFactNeighborX="17412" custLinFactNeighborY="2595"/>
      <dgm:spPr/>
    </dgm:pt>
    <dgm:pt modelId="{BBE429B5-9EAE-4CD3-9DAB-AD8CB29FC274}" type="pres">
      <dgm:prSet presAssocID="{8A513165-2AAC-4E9C-9CDC-5C8ACA800C42}" presName="theList" presStyleCnt="0"/>
      <dgm:spPr/>
    </dgm:pt>
    <dgm:pt modelId="{9CF854FF-84A7-448B-9044-723108850219}" type="pres">
      <dgm:prSet presAssocID="{B27D59F0-02B8-4696-919A-852701AF2C9F}" presName="aNode" presStyleLbl="fgAcc1" presStyleIdx="0" presStyleCnt="4">
        <dgm:presLayoutVars>
          <dgm:bulletEnabled val="1"/>
        </dgm:presLayoutVars>
      </dgm:prSet>
      <dgm:spPr/>
    </dgm:pt>
    <dgm:pt modelId="{CDC3FA66-F5CF-46AC-8201-BFD04AAD77EA}" type="pres">
      <dgm:prSet presAssocID="{B27D59F0-02B8-4696-919A-852701AF2C9F}" presName="aSpace" presStyleCnt="0"/>
      <dgm:spPr/>
    </dgm:pt>
    <dgm:pt modelId="{181FE002-F3A8-4726-83A5-98ABD0FB7F83}" type="pres">
      <dgm:prSet presAssocID="{9BFBCE24-CC02-45AC-B948-5F9BD66D1D0C}" presName="aNode" presStyleLbl="fgAcc1" presStyleIdx="1" presStyleCnt="4">
        <dgm:presLayoutVars>
          <dgm:bulletEnabled val="1"/>
        </dgm:presLayoutVars>
      </dgm:prSet>
      <dgm:spPr/>
    </dgm:pt>
    <dgm:pt modelId="{63D1AE8A-1D5B-465C-AAB8-814A1654328F}" type="pres">
      <dgm:prSet presAssocID="{9BFBCE24-CC02-45AC-B948-5F9BD66D1D0C}" presName="aSpace" presStyleCnt="0"/>
      <dgm:spPr/>
    </dgm:pt>
    <dgm:pt modelId="{E9965334-A0B2-4EBC-AFAF-3D84FFDA650B}" type="pres">
      <dgm:prSet presAssocID="{E2F69D08-596E-4501-8F20-79874CE8D666}" presName="aNode" presStyleLbl="fgAcc1" presStyleIdx="2" presStyleCnt="4">
        <dgm:presLayoutVars>
          <dgm:bulletEnabled val="1"/>
        </dgm:presLayoutVars>
      </dgm:prSet>
      <dgm:spPr/>
    </dgm:pt>
    <dgm:pt modelId="{2288735B-5AF6-440F-B304-590A6AAE07BC}" type="pres">
      <dgm:prSet presAssocID="{E2F69D08-596E-4501-8F20-79874CE8D666}" presName="aSpace" presStyleCnt="0"/>
      <dgm:spPr/>
    </dgm:pt>
    <dgm:pt modelId="{D29F7A70-158B-446E-80AF-ABA9623DEF1A}" type="pres">
      <dgm:prSet presAssocID="{4A62FA29-207E-4195-AD1B-27FF4040BB05}" presName="aNode" presStyleLbl="fgAcc1" presStyleIdx="3" presStyleCnt="4">
        <dgm:presLayoutVars>
          <dgm:bulletEnabled val="1"/>
        </dgm:presLayoutVars>
      </dgm:prSet>
      <dgm:spPr/>
    </dgm:pt>
    <dgm:pt modelId="{06543BF1-EC5E-416C-B1BD-EE2272981E18}" type="pres">
      <dgm:prSet presAssocID="{4A62FA29-207E-4195-AD1B-27FF4040BB05}" presName="aSpace" presStyleCnt="0"/>
      <dgm:spPr/>
    </dgm:pt>
  </dgm:ptLst>
  <dgm:cxnLst>
    <dgm:cxn modelId="{28BA150A-9072-4F9D-ACAD-9C029441755E}" type="presOf" srcId="{B27D59F0-02B8-4696-919A-852701AF2C9F}" destId="{9CF854FF-84A7-448B-9044-723108850219}" srcOrd="0" destOrd="0" presId="urn:microsoft.com/office/officeart/2005/8/layout/pyramid2"/>
    <dgm:cxn modelId="{A28EB227-4363-415E-94CE-ECFB11D1A710}" srcId="{8A513165-2AAC-4E9C-9CDC-5C8ACA800C42}" destId="{9BFBCE24-CC02-45AC-B948-5F9BD66D1D0C}" srcOrd="1" destOrd="0" parTransId="{A5F39337-6B39-40BA-A415-919B23FE8BBE}" sibTransId="{9D868C7F-86F2-4F06-B99C-917701809835}"/>
    <dgm:cxn modelId="{C105912A-F59C-459C-BB18-8398583B9B9D}" type="presOf" srcId="{9BFBCE24-CC02-45AC-B948-5F9BD66D1D0C}" destId="{181FE002-F3A8-4726-83A5-98ABD0FB7F83}" srcOrd="0" destOrd="0" presId="urn:microsoft.com/office/officeart/2005/8/layout/pyramid2"/>
    <dgm:cxn modelId="{B357F65F-BC05-40A2-A159-238A41C00973}" type="presOf" srcId="{E2F69D08-596E-4501-8F20-79874CE8D666}" destId="{E9965334-A0B2-4EBC-AFAF-3D84FFDA650B}" srcOrd="0" destOrd="0" presId="urn:microsoft.com/office/officeart/2005/8/layout/pyramid2"/>
    <dgm:cxn modelId="{A0D1064A-17C7-41DF-BA05-BE2FD2B4B4F8}" srcId="{8A513165-2AAC-4E9C-9CDC-5C8ACA800C42}" destId="{E2F69D08-596E-4501-8F20-79874CE8D666}" srcOrd="2" destOrd="0" parTransId="{389E0255-865F-4F0E-A4CD-E9A06E1AC632}" sibTransId="{D1502B50-A337-454B-AE6B-6F690E234D6D}"/>
    <dgm:cxn modelId="{910CA54C-E556-439F-962A-EE35AF0782DA}" type="presOf" srcId="{8A513165-2AAC-4E9C-9CDC-5C8ACA800C42}" destId="{9DBD89D4-E24C-406D-9050-4F039AAC23F0}" srcOrd="0" destOrd="0" presId="urn:microsoft.com/office/officeart/2005/8/layout/pyramid2"/>
    <dgm:cxn modelId="{FB119576-870F-48B6-BDCA-830BADFFA2ED}" type="presOf" srcId="{4A62FA29-207E-4195-AD1B-27FF4040BB05}" destId="{D29F7A70-158B-446E-80AF-ABA9623DEF1A}" srcOrd="0" destOrd="0" presId="urn:microsoft.com/office/officeart/2005/8/layout/pyramid2"/>
    <dgm:cxn modelId="{A29424E5-0D40-4182-BFE6-B2EC0C34C0B8}" srcId="{8A513165-2AAC-4E9C-9CDC-5C8ACA800C42}" destId="{B27D59F0-02B8-4696-919A-852701AF2C9F}" srcOrd="0" destOrd="0" parTransId="{A501E523-851F-4EAD-BC28-857363F0CD9F}" sibTransId="{B312182D-5CCE-4C25-B886-71E9F9A12D40}"/>
    <dgm:cxn modelId="{7CB374FE-7D38-4C15-8F28-81436EC1BF22}" srcId="{8A513165-2AAC-4E9C-9CDC-5C8ACA800C42}" destId="{4A62FA29-207E-4195-AD1B-27FF4040BB05}" srcOrd="3" destOrd="0" parTransId="{C8845BDF-C255-4640-B650-AC624FBFC2D9}" sibTransId="{5C477DC7-1B12-4E2C-B1D4-9FF6B91649B5}"/>
    <dgm:cxn modelId="{CD28BCD0-60AA-4A49-81C9-C9179633C493}" type="presParOf" srcId="{9DBD89D4-E24C-406D-9050-4F039AAC23F0}" destId="{372FDCDD-B595-4E12-A163-ECC5918A03A7}" srcOrd="0" destOrd="0" presId="urn:microsoft.com/office/officeart/2005/8/layout/pyramid2"/>
    <dgm:cxn modelId="{50558E8D-4C50-4D48-B77A-4E503408C5B3}" type="presParOf" srcId="{9DBD89D4-E24C-406D-9050-4F039AAC23F0}" destId="{BBE429B5-9EAE-4CD3-9DAB-AD8CB29FC274}" srcOrd="1" destOrd="0" presId="urn:microsoft.com/office/officeart/2005/8/layout/pyramid2"/>
    <dgm:cxn modelId="{5FF9A915-F6FB-4233-BD5D-016A914B5A4D}" type="presParOf" srcId="{BBE429B5-9EAE-4CD3-9DAB-AD8CB29FC274}" destId="{9CF854FF-84A7-448B-9044-723108850219}" srcOrd="0" destOrd="0" presId="urn:microsoft.com/office/officeart/2005/8/layout/pyramid2"/>
    <dgm:cxn modelId="{F96BE44E-1F68-4321-ADE7-C134A13D513B}" type="presParOf" srcId="{BBE429B5-9EAE-4CD3-9DAB-AD8CB29FC274}" destId="{CDC3FA66-F5CF-46AC-8201-BFD04AAD77EA}" srcOrd="1" destOrd="0" presId="urn:microsoft.com/office/officeart/2005/8/layout/pyramid2"/>
    <dgm:cxn modelId="{77D17D8B-16CA-4007-912E-AE842EE6B826}" type="presParOf" srcId="{BBE429B5-9EAE-4CD3-9DAB-AD8CB29FC274}" destId="{181FE002-F3A8-4726-83A5-98ABD0FB7F83}" srcOrd="2" destOrd="0" presId="urn:microsoft.com/office/officeart/2005/8/layout/pyramid2"/>
    <dgm:cxn modelId="{0CDB8EBA-FA9C-4E0A-B8F3-0B3492091BA6}" type="presParOf" srcId="{BBE429B5-9EAE-4CD3-9DAB-AD8CB29FC274}" destId="{63D1AE8A-1D5B-465C-AAB8-814A1654328F}" srcOrd="3" destOrd="0" presId="urn:microsoft.com/office/officeart/2005/8/layout/pyramid2"/>
    <dgm:cxn modelId="{81777436-C5AD-4666-B059-C0CFBCA84540}" type="presParOf" srcId="{BBE429B5-9EAE-4CD3-9DAB-AD8CB29FC274}" destId="{E9965334-A0B2-4EBC-AFAF-3D84FFDA650B}" srcOrd="4" destOrd="0" presId="urn:microsoft.com/office/officeart/2005/8/layout/pyramid2"/>
    <dgm:cxn modelId="{AC142D34-A958-4C22-9BF5-6C5D3B20F7A4}" type="presParOf" srcId="{BBE429B5-9EAE-4CD3-9DAB-AD8CB29FC274}" destId="{2288735B-5AF6-440F-B304-590A6AAE07BC}" srcOrd="5" destOrd="0" presId="urn:microsoft.com/office/officeart/2005/8/layout/pyramid2"/>
    <dgm:cxn modelId="{F4EBEC57-1F8B-418E-B660-492D9B8455FD}" type="presParOf" srcId="{BBE429B5-9EAE-4CD3-9DAB-AD8CB29FC274}" destId="{D29F7A70-158B-446E-80AF-ABA9623DEF1A}" srcOrd="6" destOrd="0" presId="urn:microsoft.com/office/officeart/2005/8/layout/pyramid2"/>
    <dgm:cxn modelId="{FAE8F23D-31C4-4AC6-9101-E29E7F0CFEFE}" type="presParOf" srcId="{BBE429B5-9EAE-4CD3-9DAB-AD8CB29FC274}" destId="{06543BF1-EC5E-416C-B1BD-EE2272981E18}"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C348F5-E365-4B0E-B1FF-713161372464}" type="doc">
      <dgm:prSet loTypeId="urn:microsoft.com/office/officeart/2008/layout/HorizontalMultiLevelHierarchy" loCatId="hierarchy" qsTypeId="urn:microsoft.com/office/officeart/2005/8/quickstyle/simple1" qsCatId="simple" csTypeId="urn:microsoft.com/office/officeart/2005/8/colors/accent6_5" csCatId="accent6" phldr="1"/>
      <dgm:spPr/>
      <dgm:t>
        <a:bodyPr/>
        <a:lstStyle/>
        <a:p>
          <a:endParaRPr lang="en-US"/>
        </a:p>
      </dgm:t>
    </dgm:pt>
    <dgm:pt modelId="{DB9D8D58-9B76-4AB1-ACDC-9D012FB62607}">
      <dgm:prSet phldrT="[Texte]" custT="1"/>
      <dgm:spPr/>
      <dgm:t>
        <a:bodyPr/>
        <a:lstStyle/>
        <a:p>
          <a:r>
            <a:rPr lang="fr-FR" sz="4400" dirty="0"/>
            <a:t>Disponibilité intérieure</a:t>
          </a:r>
          <a:endParaRPr lang="en-US" sz="4400" dirty="0"/>
        </a:p>
      </dgm:t>
    </dgm:pt>
    <dgm:pt modelId="{0C079F9D-04C4-43F7-9793-BCDFD0829F54}" type="parTrans" cxnId="{2017F487-62E0-4916-AB51-0782691B3D07}">
      <dgm:prSet/>
      <dgm:spPr/>
      <dgm:t>
        <a:bodyPr/>
        <a:lstStyle/>
        <a:p>
          <a:endParaRPr lang="en-US"/>
        </a:p>
      </dgm:t>
    </dgm:pt>
    <dgm:pt modelId="{F225E7A9-C538-4237-B12E-5D7DFD3CF9D1}" type="sibTrans" cxnId="{2017F487-62E0-4916-AB51-0782691B3D07}">
      <dgm:prSet/>
      <dgm:spPr/>
      <dgm:t>
        <a:bodyPr/>
        <a:lstStyle/>
        <a:p>
          <a:endParaRPr lang="en-US"/>
        </a:p>
      </dgm:t>
    </dgm:pt>
    <dgm:pt modelId="{D009F3B8-8845-4881-AEC7-80496C34E236}">
      <dgm:prSet phldrT="[Texte]"/>
      <dgm:spPr/>
      <dgm:t>
        <a:bodyPr/>
        <a:lstStyle/>
        <a:p>
          <a:r>
            <a:rPr lang="fr-FR" dirty="0"/>
            <a:t>Nourriture</a:t>
          </a:r>
          <a:endParaRPr lang="en-US" dirty="0"/>
        </a:p>
      </dgm:t>
    </dgm:pt>
    <dgm:pt modelId="{2CC2E77B-B75E-4BA3-97D7-A81D007DDBD6}" type="parTrans" cxnId="{353737E6-DE08-4AFC-AE49-1803F5FB1A46}">
      <dgm:prSet/>
      <dgm:spPr/>
      <dgm:t>
        <a:bodyPr/>
        <a:lstStyle/>
        <a:p>
          <a:endParaRPr lang="en-US"/>
        </a:p>
      </dgm:t>
    </dgm:pt>
    <dgm:pt modelId="{8A3E6353-F9ED-4589-B232-CE035B8B8414}" type="sibTrans" cxnId="{353737E6-DE08-4AFC-AE49-1803F5FB1A46}">
      <dgm:prSet/>
      <dgm:spPr/>
      <dgm:t>
        <a:bodyPr/>
        <a:lstStyle/>
        <a:p>
          <a:endParaRPr lang="en-US"/>
        </a:p>
      </dgm:t>
    </dgm:pt>
    <dgm:pt modelId="{877F3926-02BE-42FB-8335-856DE9B0BB02}">
      <dgm:prSet phldrT="[Texte]"/>
      <dgm:spPr/>
      <dgm:t>
        <a:bodyPr/>
        <a:lstStyle/>
        <a:p>
          <a:r>
            <a:rPr lang="fr-FR" dirty="0"/>
            <a:t>Semences</a:t>
          </a:r>
          <a:endParaRPr lang="en-US" dirty="0"/>
        </a:p>
      </dgm:t>
    </dgm:pt>
    <dgm:pt modelId="{34D56147-E705-40C0-B08A-1C794DDE4CDF}" type="parTrans" cxnId="{A8D6EC32-9DCD-4C49-98C6-2C6EFF11DE6E}">
      <dgm:prSet/>
      <dgm:spPr/>
      <dgm:t>
        <a:bodyPr/>
        <a:lstStyle/>
        <a:p>
          <a:endParaRPr lang="en-US"/>
        </a:p>
      </dgm:t>
    </dgm:pt>
    <dgm:pt modelId="{B20DE14E-C81E-4D97-995D-661B3A2723E2}" type="sibTrans" cxnId="{A8D6EC32-9DCD-4C49-98C6-2C6EFF11DE6E}">
      <dgm:prSet/>
      <dgm:spPr/>
      <dgm:t>
        <a:bodyPr/>
        <a:lstStyle/>
        <a:p>
          <a:endParaRPr lang="en-US"/>
        </a:p>
      </dgm:t>
    </dgm:pt>
    <dgm:pt modelId="{698E5BA3-22EB-47FB-93B6-DB7CBC9343AF}">
      <dgm:prSet phldrT="[Texte]"/>
      <dgm:spPr/>
      <dgm:t>
        <a:bodyPr/>
        <a:lstStyle/>
        <a:p>
          <a:r>
            <a:rPr lang="fr-FR" dirty="0"/>
            <a:t>Autres utilisations</a:t>
          </a:r>
        </a:p>
      </dgm:t>
    </dgm:pt>
    <dgm:pt modelId="{2108B40C-DA0B-4178-BE72-1747E4C208D7}" type="parTrans" cxnId="{963E319A-6950-4044-AF7D-095AE8A9BAFD}">
      <dgm:prSet/>
      <dgm:spPr/>
      <dgm:t>
        <a:bodyPr/>
        <a:lstStyle/>
        <a:p>
          <a:endParaRPr lang="en-US"/>
        </a:p>
      </dgm:t>
    </dgm:pt>
    <dgm:pt modelId="{736B958A-CBF8-40DB-976E-5E7FFBDE2B72}" type="sibTrans" cxnId="{963E319A-6950-4044-AF7D-095AE8A9BAFD}">
      <dgm:prSet/>
      <dgm:spPr/>
      <dgm:t>
        <a:bodyPr/>
        <a:lstStyle/>
        <a:p>
          <a:endParaRPr lang="en-US"/>
        </a:p>
      </dgm:t>
    </dgm:pt>
    <dgm:pt modelId="{319A90B2-6266-4014-BCD3-8E11475A7E67}">
      <dgm:prSet phldrT="[Texte]"/>
      <dgm:spPr/>
      <dgm:t>
        <a:bodyPr/>
        <a:lstStyle/>
        <a:p>
          <a:r>
            <a:rPr lang="fr-FR" dirty="0"/>
            <a:t>Pertes</a:t>
          </a:r>
          <a:endParaRPr lang="en-US" dirty="0"/>
        </a:p>
      </dgm:t>
    </dgm:pt>
    <dgm:pt modelId="{1DEAA0DB-F4DD-4EFB-95ED-A8719D49D07E}" type="parTrans" cxnId="{E1B62903-D737-4C0F-A5C3-035CD37DB669}">
      <dgm:prSet/>
      <dgm:spPr/>
      <dgm:t>
        <a:bodyPr/>
        <a:lstStyle/>
        <a:p>
          <a:endParaRPr lang="en-US"/>
        </a:p>
      </dgm:t>
    </dgm:pt>
    <dgm:pt modelId="{EE176AB9-A30E-4665-AF56-9278E23E2246}" type="sibTrans" cxnId="{E1B62903-D737-4C0F-A5C3-035CD37DB669}">
      <dgm:prSet/>
      <dgm:spPr/>
      <dgm:t>
        <a:bodyPr/>
        <a:lstStyle/>
        <a:p>
          <a:endParaRPr lang="en-US"/>
        </a:p>
      </dgm:t>
    </dgm:pt>
    <dgm:pt modelId="{2C43B64B-7375-4F98-B215-EE57EFEF0016}">
      <dgm:prSet phldrT="[Texte]"/>
      <dgm:spPr/>
      <dgm:t>
        <a:bodyPr/>
        <a:lstStyle/>
        <a:p>
          <a:r>
            <a:rPr lang="fr-FR" dirty="0"/>
            <a:t>Traitement</a:t>
          </a:r>
          <a:endParaRPr lang="en-US" dirty="0"/>
        </a:p>
      </dgm:t>
    </dgm:pt>
    <dgm:pt modelId="{E1BCB173-AD20-4F8D-9FF0-DA12B4EC20CC}" type="parTrans" cxnId="{283244D0-9F40-4E04-975A-849903A0CBFD}">
      <dgm:prSet/>
      <dgm:spPr/>
      <dgm:t>
        <a:bodyPr/>
        <a:lstStyle/>
        <a:p>
          <a:endParaRPr lang="en-US"/>
        </a:p>
      </dgm:t>
    </dgm:pt>
    <dgm:pt modelId="{30D33F6B-8271-4A17-930B-D94B3925347D}" type="sibTrans" cxnId="{283244D0-9F40-4E04-975A-849903A0CBFD}">
      <dgm:prSet/>
      <dgm:spPr/>
      <dgm:t>
        <a:bodyPr/>
        <a:lstStyle/>
        <a:p>
          <a:endParaRPr lang="en-US"/>
        </a:p>
      </dgm:t>
    </dgm:pt>
    <dgm:pt modelId="{A431FEBD-9F5D-49A4-AB69-0242E2447E75}">
      <dgm:prSet phldrT="[Texte]"/>
      <dgm:spPr/>
      <dgm:t>
        <a:bodyPr/>
        <a:lstStyle/>
        <a:p>
          <a:r>
            <a:rPr lang="fr-FR" dirty="0"/>
            <a:t>Alimentation Animale</a:t>
          </a:r>
          <a:endParaRPr lang="en-US" dirty="0"/>
        </a:p>
      </dgm:t>
    </dgm:pt>
    <dgm:pt modelId="{DA27194F-93E1-4072-B93C-66C1F506A42E}" type="parTrans" cxnId="{68F2B958-59C6-4A6A-8B56-C0533DE3A9D0}">
      <dgm:prSet/>
      <dgm:spPr/>
      <dgm:t>
        <a:bodyPr/>
        <a:lstStyle/>
        <a:p>
          <a:endParaRPr lang="en-US"/>
        </a:p>
      </dgm:t>
    </dgm:pt>
    <dgm:pt modelId="{67678664-9C2A-4823-9251-9A215A980152}" type="sibTrans" cxnId="{68F2B958-59C6-4A6A-8B56-C0533DE3A9D0}">
      <dgm:prSet/>
      <dgm:spPr/>
      <dgm:t>
        <a:bodyPr/>
        <a:lstStyle/>
        <a:p>
          <a:endParaRPr lang="en-US"/>
        </a:p>
      </dgm:t>
    </dgm:pt>
    <dgm:pt modelId="{18C98DB3-BC69-486F-B8CC-2D1313CBB5C1}" type="pres">
      <dgm:prSet presAssocID="{2AC348F5-E365-4B0E-B1FF-713161372464}" presName="Name0" presStyleCnt="0">
        <dgm:presLayoutVars>
          <dgm:chPref val="1"/>
          <dgm:dir/>
          <dgm:animOne val="branch"/>
          <dgm:animLvl val="lvl"/>
          <dgm:resizeHandles val="exact"/>
        </dgm:presLayoutVars>
      </dgm:prSet>
      <dgm:spPr/>
    </dgm:pt>
    <dgm:pt modelId="{9229CEB6-8AA0-4F7F-8B38-75B99050C0D4}" type="pres">
      <dgm:prSet presAssocID="{DB9D8D58-9B76-4AB1-ACDC-9D012FB62607}" presName="root1" presStyleCnt="0"/>
      <dgm:spPr/>
    </dgm:pt>
    <dgm:pt modelId="{4787C677-1469-4D0B-8B60-0BDB9A3F10F2}" type="pres">
      <dgm:prSet presAssocID="{DB9D8D58-9B76-4AB1-ACDC-9D012FB62607}" presName="LevelOneTextNode" presStyleLbl="node0" presStyleIdx="0" presStyleCnt="1" custScaleX="58543" custScaleY="137820" custLinFactNeighborX="83627" custLinFactNeighborY="-93">
        <dgm:presLayoutVars>
          <dgm:chPref val="3"/>
        </dgm:presLayoutVars>
      </dgm:prSet>
      <dgm:spPr/>
    </dgm:pt>
    <dgm:pt modelId="{C35A720F-A1CE-43CA-9C24-490FD4C6B88E}" type="pres">
      <dgm:prSet presAssocID="{DB9D8D58-9B76-4AB1-ACDC-9D012FB62607}" presName="level2hierChild" presStyleCnt="0"/>
      <dgm:spPr/>
    </dgm:pt>
    <dgm:pt modelId="{5190DE4B-BEA0-4E60-93E9-663748712FDD}" type="pres">
      <dgm:prSet presAssocID="{2CC2E77B-B75E-4BA3-97D7-A81D007DDBD6}" presName="conn2-1" presStyleLbl="parChTrans1D2" presStyleIdx="0" presStyleCnt="6"/>
      <dgm:spPr/>
    </dgm:pt>
    <dgm:pt modelId="{0EF14E97-609D-41C9-82DB-29D90D4551E7}" type="pres">
      <dgm:prSet presAssocID="{2CC2E77B-B75E-4BA3-97D7-A81D007DDBD6}" presName="connTx" presStyleLbl="parChTrans1D2" presStyleIdx="0" presStyleCnt="6"/>
      <dgm:spPr/>
    </dgm:pt>
    <dgm:pt modelId="{DC3D1FE3-8CE3-4BD7-9561-1C1DBA48F739}" type="pres">
      <dgm:prSet presAssocID="{D009F3B8-8845-4881-AEC7-80496C34E236}" presName="root2" presStyleCnt="0"/>
      <dgm:spPr/>
    </dgm:pt>
    <dgm:pt modelId="{CCCC06DB-2268-4FA7-BC43-ACE1F5153FD0}" type="pres">
      <dgm:prSet presAssocID="{D009F3B8-8845-4881-AEC7-80496C34E236}" presName="LevelTwoTextNode" presStyleLbl="node2" presStyleIdx="0" presStyleCnt="6" custLinFactNeighborX="24887" custLinFactNeighborY="-672">
        <dgm:presLayoutVars>
          <dgm:chPref val="3"/>
        </dgm:presLayoutVars>
      </dgm:prSet>
      <dgm:spPr/>
    </dgm:pt>
    <dgm:pt modelId="{70D20B67-E58A-4595-9FE2-ABE2EF5B3589}" type="pres">
      <dgm:prSet presAssocID="{D009F3B8-8845-4881-AEC7-80496C34E236}" presName="level3hierChild" presStyleCnt="0"/>
      <dgm:spPr/>
    </dgm:pt>
    <dgm:pt modelId="{14EEF753-22E4-461E-BACC-AEC1C8D9FE6A}" type="pres">
      <dgm:prSet presAssocID="{DA27194F-93E1-4072-B93C-66C1F506A42E}" presName="conn2-1" presStyleLbl="parChTrans1D2" presStyleIdx="1" presStyleCnt="6"/>
      <dgm:spPr/>
    </dgm:pt>
    <dgm:pt modelId="{F4BD2DBC-7017-4186-9F10-8A3099D5DD0A}" type="pres">
      <dgm:prSet presAssocID="{DA27194F-93E1-4072-B93C-66C1F506A42E}" presName="connTx" presStyleLbl="parChTrans1D2" presStyleIdx="1" presStyleCnt="6"/>
      <dgm:spPr/>
    </dgm:pt>
    <dgm:pt modelId="{F36B3A92-97A2-4210-B9E0-B5DCCA58F109}" type="pres">
      <dgm:prSet presAssocID="{A431FEBD-9F5D-49A4-AB69-0242E2447E75}" presName="root2" presStyleCnt="0"/>
      <dgm:spPr/>
    </dgm:pt>
    <dgm:pt modelId="{EA21515D-DC23-49FB-B32F-0B70B57CDC7A}" type="pres">
      <dgm:prSet presAssocID="{A431FEBD-9F5D-49A4-AB69-0242E2447E75}" presName="LevelTwoTextNode" presStyleLbl="node2" presStyleIdx="1" presStyleCnt="6" custLinFactNeighborX="25310" custLinFactNeighborY="-7025">
        <dgm:presLayoutVars>
          <dgm:chPref val="3"/>
        </dgm:presLayoutVars>
      </dgm:prSet>
      <dgm:spPr/>
    </dgm:pt>
    <dgm:pt modelId="{3126EE34-AEE6-4462-91AE-8132E8D02841}" type="pres">
      <dgm:prSet presAssocID="{A431FEBD-9F5D-49A4-AB69-0242E2447E75}" presName="level3hierChild" presStyleCnt="0"/>
      <dgm:spPr/>
    </dgm:pt>
    <dgm:pt modelId="{253DAE62-413A-43F9-A4B9-FAAADEFADDF4}" type="pres">
      <dgm:prSet presAssocID="{34D56147-E705-40C0-B08A-1C794DDE4CDF}" presName="conn2-1" presStyleLbl="parChTrans1D2" presStyleIdx="2" presStyleCnt="6"/>
      <dgm:spPr/>
    </dgm:pt>
    <dgm:pt modelId="{E8986025-9CDE-4436-9BAE-48D4A27F02A8}" type="pres">
      <dgm:prSet presAssocID="{34D56147-E705-40C0-B08A-1C794DDE4CDF}" presName="connTx" presStyleLbl="parChTrans1D2" presStyleIdx="2" presStyleCnt="6"/>
      <dgm:spPr/>
    </dgm:pt>
    <dgm:pt modelId="{2A44E69A-1070-4779-B797-F4EB0C9E3755}" type="pres">
      <dgm:prSet presAssocID="{877F3926-02BE-42FB-8335-856DE9B0BB02}" presName="root2" presStyleCnt="0"/>
      <dgm:spPr/>
    </dgm:pt>
    <dgm:pt modelId="{2C5737BA-C632-4E13-BBFE-74B35F923B73}" type="pres">
      <dgm:prSet presAssocID="{877F3926-02BE-42FB-8335-856DE9B0BB02}" presName="LevelTwoTextNode" presStyleLbl="node2" presStyleIdx="2" presStyleCnt="6" custLinFactNeighborX="24566" custLinFactNeighborY="-7905">
        <dgm:presLayoutVars>
          <dgm:chPref val="3"/>
        </dgm:presLayoutVars>
      </dgm:prSet>
      <dgm:spPr/>
    </dgm:pt>
    <dgm:pt modelId="{9618B8B0-39B9-4B03-A243-3717C90F9C3E}" type="pres">
      <dgm:prSet presAssocID="{877F3926-02BE-42FB-8335-856DE9B0BB02}" presName="level3hierChild" presStyleCnt="0"/>
      <dgm:spPr/>
    </dgm:pt>
    <dgm:pt modelId="{ECBC152D-4FB8-4E69-BAC1-8EC1756331B8}" type="pres">
      <dgm:prSet presAssocID="{E1BCB173-AD20-4F8D-9FF0-DA12B4EC20CC}" presName="conn2-1" presStyleLbl="parChTrans1D2" presStyleIdx="3" presStyleCnt="6"/>
      <dgm:spPr/>
    </dgm:pt>
    <dgm:pt modelId="{07A405EE-8568-44AF-9760-54ACCA0CE4A5}" type="pres">
      <dgm:prSet presAssocID="{E1BCB173-AD20-4F8D-9FF0-DA12B4EC20CC}" presName="connTx" presStyleLbl="parChTrans1D2" presStyleIdx="3" presStyleCnt="6"/>
      <dgm:spPr/>
    </dgm:pt>
    <dgm:pt modelId="{55BB87D7-BE57-4CC4-907D-53EB60BDA55B}" type="pres">
      <dgm:prSet presAssocID="{2C43B64B-7375-4F98-B215-EE57EFEF0016}" presName="root2" presStyleCnt="0"/>
      <dgm:spPr/>
    </dgm:pt>
    <dgm:pt modelId="{D7B61E30-5B30-428F-8EF6-9A791B39787F}" type="pres">
      <dgm:prSet presAssocID="{2C43B64B-7375-4F98-B215-EE57EFEF0016}" presName="LevelTwoTextNode" presStyleLbl="node2" presStyleIdx="3" presStyleCnt="6" custLinFactNeighborX="24503" custLinFactNeighborY="-12500">
        <dgm:presLayoutVars>
          <dgm:chPref val="3"/>
        </dgm:presLayoutVars>
      </dgm:prSet>
      <dgm:spPr/>
    </dgm:pt>
    <dgm:pt modelId="{4CA0EF17-4624-47CF-9F62-FCB9C852A83A}" type="pres">
      <dgm:prSet presAssocID="{2C43B64B-7375-4F98-B215-EE57EFEF0016}" presName="level3hierChild" presStyleCnt="0"/>
      <dgm:spPr/>
    </dgm:pt>
    <dgm:pt modelId="{F9163968-BEEC-4A7C-B98B-728E496B92B9}" type="pres">
      <dgm:prSet presAssocID="{2108B40C-DA0B-4178-BE72-1747E4C208D7}" presName="conn2-1" presStyleLbl="parChTrans1D2" presStyleIdx="4" presStyleCnt="6"/>
      <dgm:spPr/>
    </dgm:pt>
    <dgm:pt modelId="{40DD4216-2A09-4B90-840B-661FA7B6B360}" type="pres">
      <dgm:prSet presAssocID="{2108B40C-DA0B-4178-BE72-1747E4C208D7}" presName="connTx" presStyleLbl="parChTrans1D2" presStyleIdx="4" presStyleCnt="6"/>
      <dgm:spPr/>
    </dgm:pt>
    <dgm:pt modelId="{23CD288B-AFB3-4BE5-B462-1670C23F42D6}" type="pres">
      <dgm:prSet presAssocID="{698E5BA3-22EB-47FB-93B6-DB7CBC9343AF}" presName="root2" presStyleCnt="0"/>
      <dgm:spPr/>
    </dgm:pt>
    <dgm:pt modelId="{38E40CB4-3646-4361-8E49-51E6A383EC46}" type="pres">
      <dgm:prSet presAssocID="{698E5BA3-22EB-47FB-93B6-DB7CBC9343AF}" presName="LevelTwoTextNode" presStyleLbl="node2" presStyleIdx="4" presStyleCnt="6" custLinFactNeighborX="25169" custLinFactNeighborY="-19764">
        <dgm:presLayoutVars>
          <dgm:chPref val="3"/>
        </dgm:presLayoutVars>
      </dgm:prSet>
      <dgm:spPr/>
    </dgm:pt>
    <dgm:pt modelId="{F567BA61-3FB5-4D6C-955D-05D6F39413E6}" type="pres">
      <dgm:prSet presAssocID="{698E5BA3-22EB-47FB-93B6-DB7CBC9343AF}" presName="level3hierChild" presStyleCnt="0"/>
      <dgm:spPr/>
    </dgm:pt>
    <dgm:pt modelId="{DF8F8EEB-A505-4E49-866E-B799A1544B4E}" type="pres">
      <dgm:prSet presAssocID="{1DEAA0DB-F4DD-4EFB-95ED-A8719D49D07E}" presName="conn2-1" presStyleLbl="parChTrans1D2" presStyleIdx="5" presStyleCnt="6"/>
      <dgm:spPr/>
    </dgm:pt>
    <dgm:pt modelId="{D11203EE-1F01-46EA-A4A8-5CF36F7C6316}" type="pres">
      <dgm:prSet presAssocID="{1DEAA0DB-F4DD-4EFB-95ED-A8719D49D07E}" presName="connTx" presStyleLbl="parChTrans1D2" presStyleIdx="5" presStyleCnt="6"/>
      <dgm:spPr/>
    </dgm:pt>
    <dgm:pt modelId="{7F77287A-FBA0-437E-81AF-E462EC627441}" type="pres">
      <dgm:prSet presAssocID="{319A90B2-6266-4014-BCD3-8E11475A7E67}" presName="root2" presStyleCnt="0"/>
      <dgm:spPr/>
    </dgm:pt>
    <dgm:pt modelId="{BD8BB431-FF4F-40E8-8AE9-C4F21CDC6F25}" type="pres">
      <dgm:prSet presAssocID="{319A90B2-6266-4014-BCD3-8E11475A7E67}" presName="LevelTwoTextNode" presStyleLbl="node2" presStyleIdx="5" presStyleCnt="6" custScaleX="52977" custScaleY="61329" custLinFactNeighborX="17281" custLinFactNeighborY="-33123">
        <dgm:presLayoutVars>
          <dgm:chPref val="3"/>
        </dgm:presLayoutVars>
      </dgm:prSet>
      <dgm:spPr/>
    </dgm:pt>
    <dgm:pt modelId="{3BD6F053-022B-4858-AE9D-3B3CCD94227B}" type="pres">
      <dgm:prSet presAssocID="{319A90B2-6266-4014-BCD3-8E11475A7E67}" presName="level3hierChild" presStyleCnt="0"/>
      <dgm:spPr/>
    </dgm:pt>
  </dgm:ptLst>
  <dgm:cxnLst>
    <dgm:cxn modelId="{E2DA1A01-2804-4A5E-A9D2-EAECCCD86D67}" type="presOf" srcId="{34D56147-E705-40C0-B08A-1C794DDE4CDF}" destId="{E8986025-9CDE-4436-9BAE-48D4A27F02A8}" srcOrd="1" destOrd="0" presId="urn:microsoft.com/office/officeart/2008/layout/HorizontalMultiLevelHierarchy"/>
    <dgm:cxn modelId="{E1B62903-D737-4C0F-A5C3-035CD37DB669}" srcId="{DB9D8D58-9B76-4AB1-ACDC-9D012FB62607}" destId="{319A90B2-6266-4014-BCD3-8E11475A7E67}" srcOrd="5" destOrd="0" parTransId="{1DEAA0DB-F4DD-4EFB-95ED-A8719D49D07E}" sibTransId="{EE176AB9-A30E-4665-AF56-9278E23E2246}"/>
    <dgm:cxn modelId="{C6D4601A-2AEF-46E5-804A-4936FF6DAE17}" type="presOf" srcId="{319A90B2-6266-4014-BCD3-8E11475A7E67}" destId="{BD8BB431-FF4F-40E8-8AE9-C4F21CDC6F25}" srcOrd="0" destOrd="0" presId="urn:microsoft.com/office/officeart/2008/layout/HorizontalMultiLevelHierarchy"/>
    <dgm:cxn modelId="{4506101D-1FE3-4116-AA32-CAE7CF94A902}" type="presOf" srcId="{1DEAA0DB-F4DD-4EFB-95ED-A8719D49D07E}" destId="{D11203EE-1F01-46EA-A4A8-5CF36F7C6316}" srcOrd="1" destOrd="0" presId="urn:microsoft.com/office/officeart/2008/layout/HorizontalMultiLevelHierarchy"/>
    <dgm:cxn modelId="{7196A42A-C14F-458D-9E93-82B479D2CE60}" type="presOf" srcId="{2C43B64B-7375-4F98-B215-EE57EFEF0016}" destId="{D7B61E30-5B30-428F-8EF6-9A791B39787F}" srcOrd="0" destOrd="0" presId="urn:microsoft.com/office/officeart/2008/layout/HorizontalMultiLevelHierarchy"/>
    <dgm:cxn modelId="{BC677B30-3E35-4262-BD7F-C7504F1C1420}" type="presOf" srcId="{DA27194F-93E1-4072-B93C-66C1F506A42E}" destId="{F4BD2DBC-7017-4186-9F10-8A3099D5DD0A}" srcOrd="1" destOrd="0" presId="urn:microsoft.com/office/officeart/2008/layout/HorizontalMultiLevelHierarchy"/>
    <dgm:cxn modelId="{A8D6EC32-9DCD-4C49-98C6-2C6EFF11DE6E}" srcId="{DB9D8D58-9B76-4AB1-ACDC-9D012FB62607}" destId="{877F3926-02BE-42FB-8335-856DE9B0BB02}" srcOrd="2" destOrd="0" parTransId="{34D56147-E705-40C0-B08A-1C794DDE4CDF}" sibTransId="{B20DE14E-C81E-4D97-995D-661B3A2723E2}"/>
    <dgm:cxn modelId="{B540C63A-C82B-45BE-855F-C075DB3ECA07}" type="presOf" srcId="{D009F3B8-8845-4881-AEC7-80496C34E236}" destId="{CCCC06DB-2268-4FA7-BC43-ACE1F5153FD0}" srcOrd="0" destOrd="0" presId="urn:microsoft.com/office/officeart/2008/layout/HorizontalMultiLevelHierarchy"/>
    <dgm:cxn modelId="{218E535E-DF3D-4BD5-9346-AA0D5B473598}" type="presOf" srcId="{877F3926-02BE-42FB-8335-856DE9B0BB02}" destId="{2C5737BA-C632-4E13-BBFE-74B35F923B73}" srcOrd="0" destOrd="0" presId="urn:microsoft.com/office/officeart/2008/layout/HorizontalMultiLevelHierarchy"/>
    <dgm:cxn modelId="{CEEE5468-C9E0-4204-B224-B1E46DD564C0}" type="presOf" srcId="{E1BCB173-AD20-4F8D-9FF0-DA12B4EC20CC}" destId="{ECBC152D-4FB8-4E69-BAC1-8EC1756331B8}" srcOrd="0" destOrd="0" presId="urn:microsoft.com/office/officeart/2008/layout/HorizontalMultiLevelHierarchy"/>
    <dgm:cxn modelId="{0D099C6D-8092-4E5B-9917-1A3A454D5480}" type="presOf" srcId="{E1BCB173-AD20-4F8D-9FF0-DA12B4EC20CC}" destId="{07A405EE-8568-44AF-9760-54ACCA0CE4A5}" srcOrd="1" destOrd="0" presId="urn:microsoft.com/office/officeart/2008/layout/HorizontalMultiLevelHierarchy"/>
    <dgm:cxn modelId="{71ECDF4F-57C8-471C-9F29-EB8D890CA49B}" type="presOf" srcId="{2CC2E77B-B75E-4BA3-97D7-A81D007DDBD6}" destId="{0EF14E97-609D-41C9-82DB-29D90D4551E7}" srcOrd="1" destOrd="0" presId="urn:microsoft.com/office/officeart/2008/layout/HorizontalMultiLevelHierarchy"/>
    <dgm:cxn modelId="{88685377-8C44-4692-8F29-22536F72BC03}" type="presOf" srcId="{2AC348F5-E365-4B0E-B1FF-713161372464}" destId="{18C98DB3-BC69-486F-B8CC-2D1313CBB5C1}" srcOrd="0" destOrd="0" presId="urn:microsoft.com/office/officeart/2008/layout/HorizontalMultiLevelHierarchy"/>
    <dgm:cxn modelId="{68F2B958-59C6-4A6A-8B56-C0533DE3A9D0}" srcId="{DB9D8D58-9B76-4AB1-ACDC-9D012FB62607}" destId="{A431FEBD-9F5D-49A4-AB69-0242E2447E75}" srcOrd="1" destOrd="0" parTransId="{DA27194F-93E1-4072-B93C-66C1F506A42E}" sibTransId="{67678664-9C2A-4823-9251-9A215A980152}"/>
    <dgm:cxn modelId="{2017F487-62E0-4916-AB51-0782691B3D07}" srcId="{2AC348F5-E365-4B0E-B1FF-713161372464}" destId="{DB9D8D58-9B76-4AB1-ACDC-9D012FB62607}" srcOrd="0" destOrd="0" parTransId="{0C079F9D-04C4-43F7-9793-BCDFD0829F54}" sibTransId="{F225E7A9-C538-4237-B12E-5D7DFD3CF9D1}"/>
    <dgm:cxn modelId="{5EF23893-1472-438C-AB53-983918355EC4}" type="presOf" srcId="{DB9D8D58-9B76-4AB1-ACDC-9D012FB62607}" destId="{4787C677-1469-4D0B-8B60-0BDB9A3F10F2}" srcOrd="0" destOrd="0" presId="urn:microsoft.com/office/officeart/2008/layout/HorizontalMultiLevelHierarchy"/>
    <dgm:cxn modelId="{963E319A-6950-4044-AF7D-095AE8A9BAFD}" srcId="{DB9D8D58-9B76-4AB1-ACDC-9D012FB62607}" destId="{698E5BA3-22EB-47FB-93B6-DB7CBC9343AF}" srcOrd="4" destOrd="0" parTransId="{2108B40C-DA0B-4178-BE72-1747E4C208D7}" sibTransId="{736B958A-CBF8-40DB-976E-5E7FFBDE2B72}"/>
    <dgm:cxn modelId="{EC3AE19B-E733-4B97-AD07-9AE929A65F26}" type="presOf" srcId="{DA27194F-93E1-4072-B93C-66C1F506A42E}" destId="{14EEF753-22E4-461E-BACC-AEC1C8D9FE6A}" srcOrd="0" destOrd="0" presId="urn:microsoft.com/office/officeart/2008/layout/HorizontalMultiLevelHierarchy"/>
    <dgm:cxn modelId="{A8E109AA-E04E-442E-A5DD-105D205560DE}" type="presOf" srcId="{2108B40C-DA0B-4178-BE72-1747E4C208D7}" destId="{F9163968-BEEC-4A7C-B98B-728E496B92B9}" srcOrd="0" destOrd="0" presId="urn:microsoft.com/office/officeart/2008/layout/HorizontalMultiLevelHierarchy"/>
    <dgm:cxn modelId="{93BC3BAC-E567-42ED-9D05-2F012E3B5C80}" type="presOf" srcId="{698E5BA3-22EB-47FB-93B6-DB7CBC9343AF}" destId="{38E40CB4-3646-4361-8E49-51E6A383EC46}" srcOrd="0" destOrd="0" presId="urn:microsoft.com/office/officeart/2008/layout/HorizontalMultiLevelHierarchy"/>
    <dgm:cxn modelId="{E5D7E8AC-F669-4573-960E-340826D220D2}" type="presOf" srcId="{A431FEBD-9F5D-49A4-AB69-0242E2447E75}" destId="{EA21515D-DC23-49FB-B32F-0B70B57CDC7A}" srcOrd="0" destOrd="0" presId="urn:microsoft.com/office/officeart/2008/layout/HorizontalMultiLevelHierarchy"/>
    <dgm:cxn modelId="{1952C2AF-7E97-4022-BEF7-D269ABCB7768}" type="presOf" srcId="{1DEAA0DB-F4DD-4EFB-95ED-A8719D49D07E}" destId="{DF8F8EEB-A505-4E49-866E-B799A1544B4E}" srcOrd="0" destOrd="0" presId="urn:microsoft.com/office/officeart/2008/layout/HorizontalMultiLevelHierarchy"/>
    <dgm:cxn modelId="{283244D0-9F40-4E04-975A-849903A0CBFD}" srcId="{DB9D8D58-9B76-4AB1-ACDC-9D012FB62607}" destId="{2C43B64B-7375-4F98-B215-EE57EFEF0016}" srcOrd="3" destOrd="0" parTransId="{E1BCB173-AD20-4F8D-9FF0-DA12B4EC20CC}" sibTransId="{30D33F6B-8271-4A17-930B-D94B3925347D}"/>
    <dgm:cxn modelId="{369948DC-8905-438A-923E-0AE17BDA230D}" type="presOf" srcId="{2CC2E77B-B75E-4BA3-97D7-A81D007DDBD6}" destId="{5190DE4B-BEA0-4E60-93E9-663748712FDD}" srcOrd="0" destOrd="0" presId="urn:microsoft.com/office/officeart/2008/layout/HorizontalMultiLevelHierarchy"/>
    <dgm:cxn modelId="{353737E6-DE08-4AFC-AE49-1803F5FB1A46}" srcId="{DB9D8D58-9B76-4AB1-ACDC-9D012FB62607}" destId="{D009F3B8-8845-4881-AEC7-80496C34E236}" srcOrd="0" destOrd="0" parTransId="{2CC2E77B-B75E-4BA3-97D7-A81D007DDBD6}" sibTransId="{8A3E6353-F9ED-4589-B232-CE035B8B8414}"/>
    <dgm:cxn modelId="{B55E3CE6-B08D-4C4A-8504-146CEF84E1C5}" type="presOf" srcId="{34D56147-E705-40C0-B08A-1C794DDE4CDF}" destId="{253DAE62-413A-43F9-A4B9-FAAADEFADDF4}" srcOrd="0" destOrd="0" presId="urn:microsoft.com/office/officeart/2008/layout/HorizontalMultiLevelHierarchy"/>
    <dgm:cxn modelId="{07C668F3-0D28-4C86-B76B-C9FE3C11C16B}" type="presOf" srcId="{2108B40C-DA0B-4178-BE72-1747E4C208D7}" destId="{40DD4216-2A09-4B90-840B-661FA7B6B360}" srcOrd="1" destOrd="0" presId="urn:microsoft.com/office/officeart/2008/layout/HorizontalMultiLevelHierarchy"/>
    <dgm:cxn modelId="{76B3C5D2-7A71-4BD3-AED3-F73DD4D89A82}" type="presParOf" srcId="{18C98DB3-BC69-486F-B8CC-2D1313CBB5C1}" destId="{9229CEB6-8AA0-4F7F-8B38-75B99050C0D4}" srcOrd="0" destOrd="0" presId="urn:microsoft.com/office/officeart/2008/layout/HorizontalMultiLevelHierarchy"/>
    <dgm:cxn modelId="{9B45DEAF-7C43-4AB2-AFC2-88808B29E1D8}" type="presParOf" srcId="{9229CEB6-8AA0-4F7F-8B38-75B99050C0D4}" destId="{4787C677-1469-4D0B-8B60-0BDB9A3F10F2}" srcOrd="0" destOrd="0" presId="urn:microsoft.com/office/officeart/2008/layout/HorizontalMultiLevelHierarchy"/>
    <dgm:cxn modelId="{49889FF2-3372-4568-BC8E-C352C62DAABF}" type="presParOf" srcId="{9229CEB6-8AA0-4F7F-8B38-75B99050C0D4}" destId="{C35A720F-A1CE-43CA-9C24-490FD4C6B88E}" srcOrd="1" destOrd="0" presId="urn:microsoft.com/office/officeart/2008/layout/HorizontalMultiLevelHierarchy"/>
    <dgm:cxn modelId="{A9DC437B-E770-45FB-8571-7B4636D7DE01}" type="presParOf" srcId="{C35A720F-A1CE-43CA-9C24-490FD4C6B88E}" destId="{5190DE4B-BEA0-4E60-93E9-663748712FDD}" srcOrd="0" destOrd="0" presId="urn:microsoft.com/office/officeart/2008/layout/HorizontalMultiLevelHierarchy"/>
    <dgm:cxn modelId="{8D3E6988-D238-4B1B-AA47-DD802D6AA8A2}" type="presParOf" srcId="{5190DE4B-BEA0-4E60-93E9-663748712FDD}" destId="{0EF14E97-609D-41C9-82DB-29D90D4551E7}" srcOrd="0" destOrd="0" presId="urn:microsoft.com/office/officeart/2008/layout/HorizontalMultiLevelHierarchy"/>
    <dgm:cxn modelId="{5BAA0D45-F983-4618-A1BD-635A6636C0FE}" type="presParOf" srcId="{C35A720F-A1CE-43CA-9C24-490FD4C6B88E}" destId="{DC3D1FE3-8CE3-4BD7-9561-1C1DBA48F739}" srcOrd="1" destOrd="0" presId="urn:microsoft.com/office/officeart/2008/layout/HorizontalMultiLevelHierarchy"/>
    <dgm:cxn modelId="{FDDC874E-EFF1-4514-806D-0314DF51ED9A}" type="presParOf" srcId="{DC3D1FE3-8CE3-4BD7-9561-1C1DBA48F739}" destId="{CCCC06DB-2268-4FA7-BC43-ACE1F5153FD0}" srcOrd="0" destOrd="0" presId="urn:microsoft.com/office/officeart/2008/layout/HorizontalMultiLevelHierarchy"/>
    <dgm:cxn modelId="{3FA3BB8D-5261-4A48-B6CE-1C546D0E44CB}" type="presParOf" srcId="{DC3D1FE3-8CE3-4BD7-9561-1C1DBA48F739}" destId="{70D20B67-E58A-4595-9FE2-ABE2EF5B3589}" srcOrd="1" destOrd="0" presId="urn:microsoft.com/office/officeart/2008/layout/HorizontalMultiLevelHierarchy"/>
    <dgm:cxn modelId="{01AC901B-C5CA-4F76-AFA0-A917691F11EC}" type="presParOf" srcId="{C35A720F-A1CE-43CA-9C24-490FD4C6B88E}" destId="{14EEF753-22E4-461E-BACC-AEC1C8D9FE6A}" srcOrd="2" destOrd="0" presId="urn:microsoft.com/office/officeart/2008/layout/HorizontalMultiLevelHierarchy"/>
    <dgm:cxn modelId="{BC193A21-83FF-4B4E-A69F-ED5A75FD629B}" type="presParOf" srcId="{14EEF753-22E4-461E-BACC-AEC1C8D9FE6A}" destId="{F4BD2DBC-7017-4186-9F10-8A3099D5DD0A}" srcOrd="0" destOrd="0" presId="urn:microsoft.com/office/officeart/2008/layout/HorizontalMultiLevelHierarchy"/>
    <dgm:cxn modelId="{EB462FE6-FA54-4C9D-B9BA-E2566BC27420}" type="presParOf" srcId="{C35A720F-A1CE-43CA-9C24-490FD4C6B88E}" destId="{F36B3A92-97A2-4210-B9E0-B5DCCA58F109}" srcOrd="3" destOrd="0" presId="urn:microsoft.com/office/officeart/2008/layout/HorizontalMultiLevelHierarchy"/>
    <dgm:cxn modelId="{126EADFA-D8BD-4E39-A61F-3C79214574BF}" type="presParOf" srcId="{F36B3A92-97A2-4210-B9E0-B5DCCA58F109}" destId="{EA21515D-DC23-49FB-B32F-0B70B57CDC7A}" srcOrd="0" destOrd="0" presId="urn:microsoft.com/office/officeart/2008/layout/HorizontalMultiLevelHierarchy"/>
    <dgm:cxn modelId="{DDD72336-DA45-4ADE-94B8-ECFF0D06A4FB}" type="presParOf" srcId="{F36B3A92-97A2-4210-B9E0-B5DCCA58F109}" destId="{3126EE34-AEE6-4462-91AE-8132E8D02841}" srcOrd="1" destOrd="0" presId="urn:microsoft.com/office/officeart/2008/layout/HorizontalMultiLevelHierarchy"/>
    <dgm:cxn modelId="{E7A5E57C-B732-4E42-B1E1-A2C0851511DE}" type="presParOf" srcId="{C35A720F-A1CE-43CA-9C24-490FD4C6B88E}" destId="{253DAE62-413A-43F9-A4B9-FAAADEFADDF4}" srcOrd="4" destOrd="0" presId="urn:microsoft.com/office/officeart/2008/layout/HorizontalMultiLevelHierarchy"/>
    <dgm:cxn modelId="{58AD09D2-61A2-4D25-813E-F5789C199B94}" type="presParOf" srcId="{253DAE62-413A-43F9-A4B9-FAAADEFADDF4}" destId="{E8986025-9CDE-4436-9BAE-48D4A27F02A8}" srcOrd="0" destOrd="0" presId="urn:microsoft.com/office/officeart/2008/layout/HorizontalMultiLevelHierarchy"/>
    <dgm:cxn modelId="{E6641551-7653-4114-BC38-7E6C561BB9E0}" type="presParOf" srcId="{C35A720F-A1CE-43CA-9C24-490FD4C6B88E}" destId="{2A44E69A-1070-4779-B797-F4EB0C9E3755}" srcOrd="5" destOrd="0" presId="urn:microsoft.com/office/officeart/2008/layout/HorizontalMultiLevelHierarchy"/>
    <dgm:cxn modelId="{19C0E3F6-8283-4C19-9A58-CE8576FF48D1}" type="presParOf" srcId="{2A44E69A-1070-4779-B797-F4EB0C9E3755}" destId="{2C5737BA-C632-4E13-BBFE-74B35F923B73}" srcOrd="0" destOrd="0" presId="urn:microsoft.com/office/officeart/2008/layout/HorizontalMultiLevelHierarchy"/>
    <dgm:cxn modelId="{41CAC6CF-84F9-4B14-AD80-341E370AFD50}" type="presParOf" srcId="{2A44E69A-1070-4779-B797-F4EB0C9E3755}" destId="{9618B8B0-39B9-4B03-A243-3717C90F9C3E}" srcOrd="1" destOrd="0" presId="urn:microsoft.com/office/officeart/2008/layout/HorizontalMultiLevelHierarchy"/>
    <dgm:cxn modelId="{602514C9-D119-4D9F-9A6B-3FA5B0E12396}" type="presParOf" srcId="{C35A720F-A1CE-43CA-9C24-490FD4C6B88E}" destId="{ECBC152D-4FB8-4E69-BAC1-8EC1756331B8}" srcOrd="6" destOrd="0" presId="urn:microsoft.com/office/officeart/2008/layout/HorizontalMultiLevelHierarchy"/>
    <dgm:cxn modelId="{00782D4F-AD59-4AC3-B46E-EEF0EF3DFEF3}" type="presParOf" srcId="{ECBC152D-4FB8-4E69-BAC1-8EC1756331B8}" destId="{07A405EE-8568-44AF-9760-54ACCA0CE4A5}" srcOrd="0" destOrd="0" presId="urn:microsoft.com/office/officeart/2008/layout/HorizontalMultiLevelHierarchy"/>
    <dgm:cxn modelId="{80076623-4319-448A-B1B2-C3877008CF47}" type="presParOf" srcId="{C35A720F-A1CE-43CA-9C24-490FD4C6B88E}" destId="{55BB87D7-BE57-4CC4-907D-53EB60BDA55B}" srcOrd="7" destOrd="0" presId="urn:microsoft.com/office/officeart/2008/layout/HorizontalMultiLevelHierarchy"/>
    <dgm:cxn modelId="{DF5D0BDA-C2E0-49FD-916B-2CDD178D8BC1}" type="presParOf" srcId="{55BB87D7-BE57-4CC4-907D-53EB60BDA55B}" destId="{D7B61E30-5B30-428F-8EF6-9A791B39787F}" srcOrd="0" destOrd="0" presId="urn:microsoft.com/office/officeart/2008/layout/HorizontalMultiLevelHierarchy"/>
    <dgm:cxn modelId="{18938F64-8C43-43B8-B641-183A8E744091}" type="presParOf" srcId="{55BB87D7-BE57-4CC4-907D-53EB60BDA55B}" destId="{4CA0EF17-4624-47CF-9F62-FCB9C852A83A}" srcOrd="1" destOrd="0" presId="urn:microsoft.com/office/officeart/2008/layout/HorizontalMultiLevelHierarchy"/>
    <dgm:cxn modelId="{A51C0B82-F4F9-420E-94C8-F05EEA8CE25A}" type="presParOf" srcId="{C35A720F-A1CE-43CA-9C24-490FD4C6B88E}" destId="{F9163968-BEEC-4A7C-B98B-728E496B92B9}" srcOrd="8" destOrd="0" presId="urn:microsoft.com/office/officeart/2008/layout/HorizontalMultiLevelHierarchy"/>
    <dgm:cxn modelId="{A05D17D6-DAF0-452E-A609-C02A025DB1EC}" type="presParOf" srcId="{F9163968-BEEC-4A7C-B98B-728E496B92B9}" destId="{40DD4216-2A09-4B90-840B-661FA7B6B360}" srcOrd="0" destOrd="0" presId="urn:microsoft.com/office/officeart/2008/layout/HorizontalMultiLevelHierarchy"/>
    <dgm:cxn modelId="{190CF15F-76A9-44EB-9D60-E2437A93ADA3}" type="presParOf" srcId="{C35A720F-A1CE-43CA-9C24-490FD4C6B88E}" destId="{23CD288B-AFB3-4BE5-B462-1670C23F42D6}" srcOrd="9" destOrd="0" presId="urn:microsoft.com/office/officeart/2008/layout/HorizontalMultiLevelHierarchy"/>
    <dgm:cxn modelId="{4D9B063A-EFC2-4554-B8E3-C0245C6A22C3}" type="presParOf" srcId="{23CD288B-AFB3-4BE5-B462-1670C23F42D6}" destId="{38E40CB4-3646-4361-8E49-51E6A383EC46}" srcOrd="0" destOrd="0" presId="urn:microsoft.com/office/officeart/2008/layout/HorizontalMultiLevelHierarchy"/>
    <dgm:cxn modelId="{6A7193DA-1506-4945-9AE0-13322FD07EFA}" type="presParOf" srcId="{23CD288B-AFB3-4BE5-B462-1670C23F42D6}" destId="{F567BA61-3FB5-4D6C-955D-05D6F39413E6}" srcOrd="1" destOrd="0" presId="urn:microsoft.com/office/officeart/2008/layout/HorizontalMultiLevelHierarchy"/>
    <dgm:cxn modelId="{2A3BC08D-7001-4BB5-872E-712DC2A27E11}" type="presParOf" srcId="{C35A720F-A1CE-43CA-9C24-490FD4C6B88E}" destId="{DF8F8EEB-A505-4E49-866E-B799A1544B4E}" srcOrd="10" destOrd="0" presId="urn:microsoft.com/office/officeart/2008/layout/HorizontalMultiLevelHierarchy"/>
    <dgm:cxn modelId="{7A406AE6-C081-4BAB-9073-CECB2561A684}" type="presParOf" srcId="{DF8F8EEB-A505-4E49-866E-B799A1544B4E}" destId="{D11203EE-1F01-46EA-A4A8-5CF36F7C6316}" srcOrd="0" destOrd="0" presId="urn:microsoft.com/office/officeart/2008/layout/HorizontalMultiLevelHierarchy"/>
    <dgm:cxn modelId="{912DAA12-C327-42BC-94F7-3340D85017D3}" type="presParOf" srcId="{C35A720F-A1CE-43CA-9C24-490FD4C6B88E}" destId="{7F77287A-FBA0-437E-81AF-E462EC627441}" srcOrd="11" destOrd="0" presId="urn:microsoft.com/office/officeart/2008/layout/HorizontalMultiLevelHierarchy"/>
    <dgm:cxn modelId="{878AB9AD-9EAD-4459-8FC9-C03620CF1767}" type="presParOf" srcId="{7F77287A-FBA0-437E-81AF-E462EC627441}" destId="{BD8BB431-FF4F-40E8-8AE9-C4F21CDC6F25}" srcOrd="0" destOrd="0" presId="urn:microsoft.com/office/officeart/2008/layout/HorizontalMultiLevelHierarchy"/>
    <dgm:cxn modelId="{9E60DF0F-C455-4D91-969C-40313612DDDD}" type="presParOf" srcId="{7F77287A-FBA0-437E-81AF-E462EC627441}" destId="{3BD6F053-022B-4858-AE9D-3B3CCD94227B}"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FDCDD-B595-4E12-A163-ECC5918A03A7}">
      <dsp:nvSpPr>
        <dsp:cNvPr id="0" name=""/>
        <dsp:cNvSpPr/>
      </dsp:nvSpPr>
      <dsp:spPr>
        <a:xfrm>
          <a:off x="0" y="0"/>
          <a:ext cx="4716988" cy="541866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F854FF-84A7-448B-9044-723108850219}">
      <dsp:nvSpPr>
        <dsp:cNvPr id="0" name=""/>
        <dsp:cNvSpPr/>
      </dsp:nvSpPr>
      <dsp:spPr>
        <a:xfrm>
          <a:off x="2358494" y="542395"/>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Variations des stocks</a:t>
          </a:r>
          <a:endParaRPr lang="en-US" sz="2500" kern="1200" dirty="0"/>
        </a:p>
      </dsp:txBody>
      <dsp:txXfrm>
        <a:off x="2405508" y="589409"/>
        <a:ext cx="2972014" cy="869055"/>
      </dsp:txXfrm>
    </dsp:sp>
    <dsp:sp modelId="{181FE002-F3A8-4726-83A5-98ABD0FB7F83}">
      <dsp:nvSpPr>
        <dsp:cNvPr id="0" name=""/>
        <dsp:cNvSpPr/>
      </dsp:nvSpPr>
      <dsp:spPr>
        <a:xfrm>
          <a:off x="2358494" y="1625864"/>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Exportations</a:t>
          </a:r>
          <a:endParaRPr lang="en-US" sz="2500" kern="1200" dirty="0"/>
        </a:p>
      </dsp:txBody>
      <dsp:txXfrm>
        <a:off x="2405508" y="1672878"/>
        <a:ext cx="2972014" cy="869055"/>
      </dsp:txXfrm>
    </dsp:sp>
    <dsp:sp modelId="{E9965334-A0B2-4EBC-AFAF-3D84FFDA650B}">
      <dsp:nvSpPr>
        <dsp:cNvPr id="0" name=""/>
        <dsp:cNvSpPr/>
      </dsp:nvSpPr>
      <dsp:spPr>
        <a:xfrm>
          <a:off x="2358494" y="2709333"/>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Importations</a:t>
          </a:r>
          <a:endParaRPr lang="en-US" sz="2500" kern="1200" dirty="0"/>
        </a:p>
      </dsp:txBody>
      <dsp:txXfrm>
        <a:off x="2405508" y="2756347"/>
        <a:ext cx="2972014" cy="869055"/>
      </dsp:txXfrm>
    </dsp:sp>
    <dsp:sp modelId="{D29F7A70-158B-446E-80AF-ABA9623DEF1A}">
      <dsp:nvSpPr>
        <dsp:cNvPr id="0" name=""/>
        <dsp:cNvSpPr/>
      </dsp:nvSpPr>
      <dsp:spPr>
        <a:xfrm>
          <a:off x="2358494" y="3792802"/>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Production</a:t>
          </a:r>
          <a:endParaRPr lang="en-US" sz="2500" kern="1200" dirty="0"/>
        </a:p>
      </dsp:txBody>
      <dsp:txXfrm>
        <a:off x="2405508" y="3839816"/>
        <a:ext cx="2972014" cy="869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FDCDD-B595-4E12-A163-ECC5918A03A7}">
      <dsp:nvSpPr>
        <dsp:cNvPr id="0" name=""/>
        <dsp:cNvSpPr/>
      </dsp:nvSpPr>
      <dsp:spPr>
        <a:xfrm>
          <a:off x="0" y="0"/>
          <a:ext cx="4716988" cy="541866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F854FF-84A7-448B-9044-723108850219}">
      <dsp:nvSpPr>
        <dsp:cNvPr id="0" name=""/>
        <dsp:cNvSpPr/>
      </dsp:nvSpPr>
      <dsp:spPr>
        <a:xfrm>
          <a:off x="2358494" y="542395"/>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Variations des stocks</a:t>
          </a:r>
          <a:endParaRPr lang="en-US" sz="2500" kern="1200" dirty="0"/>
        </a:p>
      </dsp:txBody>
      <dsp:txXfrm>
        <a:off x="2405508" y="589409"/>
        <a:ext cx="2972014" cy="869055"/>
      </dsp:txXfrm>
    </dsp:sp>
    <dsp:sp modelId="{181FE002-F3A8-4726-83A5-98ABD0FB7F83}">
      <dsp:nvSpPr>
        <dsp:cNvPr id="0" name=""/>
        <dsp:cNvSpPr/>
      </dsp:nvSpPr>
      <dsp:spPr>
        <a:xfrm>
          <a:off x="2358494" y="1625864"/>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Exportations</a:t>
          </a:r>
          <a:endParaRPr lang="en-US" sz="2500" kern="1200" dirty="0"/>
        </a:p>
      </dsp:txBody>
      <dsp:txXfrm>
        <a:off x="2405508" y="1672878"/>
        <a:ext cx="2972014" cy="869055"/>
      </dsp:txXfrm>
    </dsp:sp>
    <dsp:sp modelId="{E9965334-A0B2-4EBC-AFAF-3D84FFDA650B}">
      <dsp:nvSpPr>
        <dsp:cNvPr id="0" name=""/>
        <dsp:cNvSpPr/>
      </dsp:nvSpPr>
      <dsp:spPr>
        <a:xfrm>
          <a:off x="2358494" y="2709333"/>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Importations</a:t>
          </a:r>
          <a:endParaRPr lang="en-US" sz="2500" kern="1200" dirty="0"/>
        </a:p>
      </dsp:txBody>
      <dsp:txXfrm>
        <a:off x="2405508" y="2756347"/>
        <a:ext cx="2972014" cy="869055"/>
      </dsp:txXfrm>
    </dsp:sp>
    <dsp:sp modelId="{D29F7A70-158B-446E-80AF-ABA9623DEF1A}">
      <dsp:nvSpPr>
        <dsp:cNvPr id="0" name=""/>
        <dsp:cNvSpPr/>
      </dsp:nvSpPr>
      <dsp:spPr>
        <a:xfrm>
          <a:off x="2358494" y="3792802"/>
          <a:ext cx="3066042" cy="96308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Production</a:t>
          </a:r>
          <a:endParaRPr lang="en-US" sz="2500" kern="1200" dirty="0"/>
        </a:p>
      </dsp:txBody>
      <dsp:txXfrm>
        <a:off x="2405508" y="3839816"/>
        <a:ext cx="2972014" cy="869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F8EEB-A505-4E49-866E-B799A1544B4E}">
      <dsp:nvSpPr>
        <dsp:cNvPr id="0" name=""/>
        <dsp:cNvSpPr/>
      </dsp:nvSpPr>
      <dsp:spPr>
        <a:xfrm>
          <a:off x="1714982" y="3433606"/>
          <a:ext cx="311989" cy="2633216"/>
        </a:xfrm>
        <a:custGeom>
          <a:avLst/>
          <a:gdLst/>
          <a:ahLst/>
          <a:cxnLst/>
          <a:rect l="0" t="0" r="0" b="0"/>
          <a:pathLst>
            <a:path>
              <a:moveTo>
                <a:pt x="0" y="0"/>
              </a:moveTo>
              <a:lnTo>
                <a:pt x="155994" y="0"/>
              </a:lnTo>
              <a:lnTo>
                <a:pt x="155994" y="2633216"/>
              </a:lnTo>
              <a:lnTo>
                <a:pt x="311989" y="26332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04686" y="4683923"/>
        <a:ext cx="132581" cy="132581"/>
      </dsp:txXfrm>
    </dsp:sp>
    <dsp:sp modelId="{F9163968-BEEC-4A7C-B98B-728E496B92B9}">
      <dsp:nvSpPr>
        <dsp:cNvPr id="0" name=""/>
        <dsp:cNvSpPr/>
      </dsp:nvSpPr>
      <dsp:spPr>
        <a:xfrm>
          <a:off x="1714982" y="3433606"/>
          <a:ext cx="2361804" cy="1761686"/>
        </a:xfrm>
        <a:custGeom>
          <a:avLst/>
          <a:gdLst/>
          <a:ahLst/>
          <a:cxnLst/>
          <a:rect l="0" t="0" r="0" b="0"/>
          <a:pathLst>
            <a:path>
              <a:moveTo>
                <a:pt x="0" y="0"/>
              </a:moveTo>
              <a:lnTo>
                <a:pt x="1180902" y="0"/>
              </a:lnTo>
              <a:lnTo>
                <a:pt x="1180902" y="1761686"/>
              </a:lnTo>
              <a:lnTo>
                <a:pt x="2361804" y="176168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822223" y="4240787"/>
        <a:ext cx="147323" cy="147323"/>
      </dsp:txXfrm>
    </dsp:sp>
    <dsp:sp modelId="{ECBC152D-4FB8-4E69-BAC1-8EC1756331B8}">
      <dsp:nvSpPr>
        <dsp:cNvPr id="0" name=""/>
        <dsp:cNvSpPr/>
      </dsp:nvSpPr>
      <dsp:spPr>
        <a:xfrm>
          <a:off x="1714982" y="3433606"/>
          <a:ext cx="2359853" cy="650045"/>
        </a:xfrm>
        <a:custGeom>
          <a:avLst/>
          <a:gdLst/>
          <a:ahLst/>
          <a:cxnLst/>
          <a:rect l="0" t="0" r="0" b="0"/>
          <a:pathLst>
            <a:path>
              <a:moveTo>
                <a:pt x="0" y="0"/>
              </a:moveTo>
              <a:lnTo>
                <a:pt x="1179926" y="0"/>
              </a:lnTo>
              <a:lnTo>
                <a:pt x="1179926" y="650045"/>
              </a:lnTo>
              <a:lnTo>
                <a:pt x="2359853" y="6500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833715" y="3697435"/>
        <a:ext cx="122387" cy="122387"/>
      </dsp:txXfrm>
    </dsp:sp>
    <dsp:sp modelId="{253DAE62-413A-43F9-A4B9-FAAADEFADDF4}">
      <dsp:nvSpPr>
        <dsp:cNvPr id="0" name=""/>
        <dsp:cNvSpPr/>
      </dsp:nvSpPr>
      <dsp:spPr>
        <a:xfrm>
          <a:off x="1714982" y="2946811"/>
          <a:ext cx="2361804" cy="486794"/>
        </a:xfrm>
        <a:custGeom>
          <a:avLst/>
          <a:gdLst/>
          <a:ahLst/>
          <a:cxnLst/>
          <a:rect l="0" t="0" r="0" b="0"/>
          <a:pathLst>
            <a:path>
              <a:moveTo>
                <a:pt x="0" y="486794"/>
              </a:moveTo>
              <a:lnTo>
                <a:pt x="1180902" y="486794"/>
              </a:lnTo>
              <a:lnTo>
                <a:pt x="1180902" y="0"/>
              </a:lnTo>
              <a:lnTo>
                <a:pt x="236180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835598" y="3129922"/>
        <a:ext cx="120572" cy="120572"/>
      </dsp:txXfrm>
    </dsp:sp>
    <dsp:sp modelId="{14EEF753-22E4-461E-BACC-AEC1C8D9FE6A}">
      <dsp:nvSpPr>
        <dsp:cNvPr id="0" name=""/>
        <dsp:cNvSpPr/>
      </dsp:nvSpPr>
      <dsp:spPr>
        <a:xfrm>
          <a:off x="1714982" y="1774894"/>
          <a:ext cx="2347496" cy="1658711"/>
        </a:xfrm>
        <a:custGeom>
          <a:avLst/>
          <a:gdLst/>
          <a:ahLst/>
          <a:cxnLst/>
          <a:rect l="0" t="0" r="0" b="0"/>
          <a:pathLst>
            <a:path>
              <a:moveTo>
                <a:pt x="0" y="1658711"/>
              </a:moveTo>
              <a:lnTo>
                <a:pt x="1173748" y="1658711"/>
              </a:lnTo>
              <a:lnTo>
                <a:pt x="1173748" y="0"/>
              </a:lnTo>
              <a:lnTo>
                <a:pt x="234749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816871" y="2532391"/>
        <a:ext cx="143719" cy="143719"/>
      </dsp:txXfrm>
    </dsp:sp>
    <dsp:sp modelId="{5190DE4B-BEA0-4E60-93E9-663748712FDD}">
      <dsp:nvSpPr>
        <dsp:cNvPr id="0" name=""/>
        <dsp:cNvSpPr/>
      </dsp:nvSpPr>
      <dsp:spPr>
        <a:xfrm>
          <a:off x="1714982" y="654653"/>
          <a:ext cx="2353071" cy="2778953"/>
        </a:xfrm>
        <a:custGeom>
          <a:avLst/>
          <a:gdLst/>
          <a:ahLst/>
          <a:cxnLst/>
          <a:rect l="0" t="0" r="0" b="0"/>
          <a:pathLst>
            <a:path>
              <a:moveTo>
                <a:pt x="0" y="2778953"/>
              </a:moveTo>
              <a:lnTo>
                <a:pt x="1176535" y="2778953"/>
              </a:lnTo>
              <a:lnTo>
                <a:pt x="1176535" y="0"/>
              </a:lnTo>
              <a:lnTo>
                <a:pt x="235307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800484" y="1953095"/>
        <a:ext cx="182068" cy="182068"/>
      </dsp:txXfrm>
    </dsp:sp>
    <dsp:sp modelId="{4787C677-1469-4D0B-8B60-0BDB9A3F10F2}">
      <dsp:nvSpPr>
        <dsp:cNvPr id="0" name=""/>
        <dsp:cNvSpPr/>
      </dsp:nvSpPr>
      <dsp:spPr>
        <a:xfrm rot="16200000">
          <a:off x="-2181501" y="2961516"/>
          <a:ext cx="6848787" cy="944180"/>
        </a:xfrm>
        <a:prstGeom prst="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489200">
            <a:lnSpc>
              <a:spcPct val="90000"/>
            </a:lnSpc>
            <a:spcBef>
              <a:spcPct val="0"/>
            </a:spcBef>
            <a:spcAft>
              <a:spcPct val="35000"/>
            </a:spcAft>
            <a:buNone/>
          </a:pPr>
          <a:r>
            <a:rPr lang="fr-FR" sz="5600" kern="1200" dirty="0"/>
            <a:t>Disponibilité intérieure</a:t>
          </a:r>
          <a:endParaRPr lang="en-US" sz="5600" kern="1200" dirty="0"/>
        </a:p>
      </dsp:txBody>
      <dsp:txXfrm>
        <a:off x="-2181501" y="2961516"/>
        <a:ext cx="6848787" cy="944180"/>
      </dsp:txXfrm>
    </dsp:sp>
    <dsp:sp modelId="{CCCC06DB-2268-4FA7-BC43-ACE1F5153FD0}">
      <dsp:nvSpPr>
        <dsp:cNvPr id="0" name=""/>
        <dsp:cNvSpPr/>
      </dsp:nvSpPr>
      <dsp:spPr>
        <a:xfrm>
          <a:off x="4068053" y="182562"/>
          <a:ext cx="3096912" cy="944180"/>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Nourriture</a:t>
          </a:r>
          <a:endParaRPr lang="en-US" sz="3200" kern="1200" dirty="0"/>
        </a:p>
      </dsp:txBody>
      <dsp:txXfrm>
        <a:off x="4068053" y="182562"/>
        <a:ext cx="3096912" cy="944180"/>
      </dsp:txXfrm>
    </dsp:sp>
    <dsp:sp modelId="{EA21515D-DC23-49FB-B32F-0B70B57CDC7A}">
      <dsp:nvSpPr>
        <dsp:cNvPr id="0" name=""/>
        <dsp:cNvSpPr/>
      </dsp:nvSpPr>
      <dsp:spPr>
        <a:xfrm>
          <a:off x="4062479" y="1302804"/>
          <a:ext cx="3096912" cy="944180"/>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Alimentation Animale</a:t>
          </a:r>
          <a:endParaRPr lang="en-US" sz="3200" kern="1200" dirty="0"/>
        </a:p>
      </dsp:txBody>
      <dsp:txXfrm>
        <a:off x="4062479" y="1302804"/>
        <a:ext cx="3096912" cy="944180"/>
      </dsp:txXfrm>
    </dsp:sp>
    <dsp:sp modelId="{2C5737BA-C632-4E13-BBFE-74B35F923B73}">
      <dsp:nvSpPr>
        <dsp:cNvPr id="0" name=""/>
        <dsp:cNvSpPr/>
      </dsp:nvSpPr>
      <dsp:spPr>
        <a:xfrm>
          <a:off x="4076787" y="2474721"/>
          <a:ext cx="3096912" cy="944180"/>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Semences</a:t>
          </a:r>
          <a:endParaRPr lang="en-US" sz="3200" kern="1200" dirty="0"/>
        </a:p>
      </dsp:txBody>
      <dsp:txXfrm>
        <a:off x="4076787" y="2474721"/>
        <a:ext cx="3096912" cy="944180"/>
      </dsp:txXfrm>
    </dsp:sp>
    <dsp:sp modelId="{D7B61E30-5B30-428F-8EF6-9A791B39787F}">
      <dsp:nvSpPr>
        <dsp:cNvPr id="0" name=""/>
        <dsp:cNvSpPr/>
      </dsp:nvSpPr>
      <dsp:spPr>
        <a:xfrm>
          <a:off x="4074836" y="3611562"/>
          <a:ext cx="3096912" cy="944180"/>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Traitement</a:t>
          </a:r>
          <a:endParaRPr lang="en-US" sz="3200" kern="1200" dirty="0"/>
        </a:p>
      </dsp:txBody>
      <dsp:txXfrm>
        <a:off x="4074836" y="3611562"/>
        <a:ext cx="3096912" cy="944180"/>
      </dsp:txXfrm>
    </dsp:sp>
    <dsp:sp modelId="{38E40CB4-3646-4361-8E49-51E6A383EC46}">
      <dsp:nvSpPr>
        <dsp:cNvPr id="0" name=""/>
        <dsp:cNvSpPr/>
      </dsp:nvSpPr>
      <dsp:spPr>
        <a:xfrm>
          <a:off x="4076787" y="4723202"/>
          <a:ext cx="3096912" cy="944180"/>
        </a:xfrm>
        <a:prstGeom prst="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Autres utilisations</a:t>
          </a:r>
        </a:p>
      </dsp:txBody>
      <dsp:txXfrm>
        <a:off x="4076787" y="4723202"/>
        <a:ext cx="3096912" cy="944180"/>
      </dsp:txXfrm>
    </dsp:sp>
    <dsp:sp modelId="{BD8BB431-FF4F-40E8-8AE9-C4F21CDC6F25}">
      <dsp:nvSpPr>
        <dsp:cNvPr id="0" name=""/>
        <dsp:cNvSpPr/>
      </dsp:nvSpPr>
      <dsp:spPr>
        <a:xfrm>
          <a:off x="2026972" y="5777294"/>
          <a:ext cx="1640651" cy="579056"/>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Pertes</a:t>
          </a:r>
          <a:endParaRPr lang="en-US" sz="3200" kern="1200" dirty="0"/>
        </a:p>
      </dsp:txBody>
      <dsp:txXfrm>
        <a:off x="2026972" y="5777294"/>
        <a:ext cx="1640651" cy="5790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FDCDD-B595-4E12-A163-ECC5918A03A7}">
      <dsp:nvSpPr>
        <dsp:cNvPr id="0" name=""/>
        <dsp:cNvSpPr/>
      </dsp:nvSpPr>
      <dsp:spPr>
        <a:xfrm>
          <a:off x="707548" y="0"/>
          <a:ext cx="4716988" cy="6112651"/>
        </a:xfrm>
        <a:prstGeom prst="triangl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F854FF-84A7-448B-9044-723108850219}">
      <dsp:nvSpPr>
        <dsp:cNvPr id="0" name=""/>
        <dsp:cNvSpPr/>
      </dsp:nvSpPr>
      <dsp:spPr>
        <a:xfrm>
          <a:off x="2358494" y="611862"/>
          <a:ext cx="3066042" cy="1086428"/>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Variations des stocks </a:t>
          </a:r>
          <a:endParaRPr lang="en-US" sz="2700" kern="1200" dirty="0"/>
        </a:p>
      </dsp:txBody>
      <dsp:txXfrm>
        <a:off x="2411529" y="664897"/>
        <a:ext cx="2959972" cy="980358"/>
      </dsp:txXfrm>
    </dsp:sp>
    <dsp:sp modelId="{181FE002-F3A8-4726-83A5-98ABD0FB7F83}">
      <dsp:nvSpPr>
        <dsp:cNvPr id="0" name=""/>
        <dsp:cNvSpPr/>
      </dsp:nvSpPr>
      <dsp:spPr>
        <a:xfrm>
          <a:off x="2358494" y="1834093"/>
          <a:ext cx="3066042" cy="1086428"/>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Exportations :</a:t>
          </a:r>
        </a:p>
      </dsp:txBody>
      <dsp:txXfrm>
        <a:off x="2411529" y="1887128"/>
        <a:ext cx="2959972" cy="980358"/>
      </dsp:txXfrm>
    </dsp:sp>
    <dsp:sp modelId="{E9965334-A0B2-4EBC-AFAF-3D84FFDA650B}">
      <dsp:nvSpPr>
        <dsp:cNvPr id="0" name=""/>
        <dsp:cNvSpPr/>
      </dsp:nvSpPr>
      <dsp:spPr>
        <a:xfrm>
          <a:off x="2358494" y="3056325"/>
          <a:ext cx="3066042" cy="1086428"/>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Importations</a:t>
          </a:r>
          <a:endParaRPr lang="en-US" sz="2700" kern="1200" dirty="0"/>
        </a:p>
      </dsp:txBody>
      <dsp:txXfrm>
        <a:off x="2411529" y="3109360"/>
        <a:ext cx="2959972" cy="980358"/>
      </dsp:txXfrm>
    </dsp:sp>
    <dsp:sp modelId="{D29F7A70-158B-446E-80AF-ABA9623DEF1A}">
      <dsp:nvSpPr>
        <dsp:cNvPr id="0" name=""/>
        <dsp:cNvSpPr/>
      </dsp:nvSpPr>
      <dsp:spPr>
        <a:xfrm>
          <a:off x="2358494" y="4278557"/>
          <a:ext cx="3066042" cy="1086428"/>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Production</a:t>
          </a:r>
          <a:endParaRPr lang="en-US" sz="2700" kern="1200" dirty="0"/>
        </a:p>
      </dsp:txBody>
      <dsp:txXfrm>
        <a:off x="2411529" y="4331592"/>
        <a:ext cx="2959972" cy="9803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F8EEB-A505-4E49-866E-B799A1544B4E}">
      <dsp:nvSpPr>
        <dsp:cNvPr id="0" name=""/>
        <dsp:cNvSpPr/>
      </dsp:nvSpPr>
      <dsp:spPr>
        <a:xfrm>
          <a:off x="2884854" y="3424382"/>
          <a:ext cx="364613" cy="2639864"/>
        </a:xfrm>
        <a:custGeom>
          <a:avLst/>
          <a:gdLst/>
          <a:ahLst/>
          <a:cxnLst/>
          <a:rect l="0" t="0" r="0" b="0"/>
          <a:pathLst>
            <a:path>
              <a:moveTo>
                <a:pt x="0" y="0"/>
              </a:moveTo>
              <a:lnTo>
                <a:pt x="182306" y="0"/>
              </a:lnTo>
              <a:lnTo>
                <a:pt x="182306" y="2639864"/>
              </a:lnTo>
              <a:lnTo>
                <a:pt x="364613" y="2639864"/>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000537" y="4677691"/>
        <a:ext cx="133246" cy="133246"/>
      </dsp:txXfrm>
    </dsp:sp>
    <dsp:sp modelId="{F9163968-BEEC-4A7C-B98B-728E496B92B9}">
      <dsp:nvSpPr>
        <dsp:cNvPr id="0" name=""/>
        <dsp:cNvSpPr/>
      </dsp:nvSpPr>
      <dsp:spPr>
        <a:xfrm>
          <a:off x="2884854" y="3424382"/>
          <a:ext cx="608659" cy="1769184"/>
        </a:xfrm>
        <a:custGeom>
          <a:avLst/>
          <a:gdLst/>
          <a:ahLst/>
          <a:cxnLst/>
          <a:rect l="0" t="0" r="0" b="0"/>
          <a:pathLst>
            <a:path>
              <a:moveTo>
                <a:pt x="0" y="0"/>
              </a:moveTo>
              <a:lnTo>
                <a:pt x="304329" y="0"/>
              </a:lnTo>
              <a:lnTo>
                <a:pt x="304329" y="1769184"/>
              </a:lnTo>
              <a:lnTo>
                <a:pt x="608659" y="1769184"/>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142409" y="4262201"/>
        <a:ext cx="93547" cy="93547"/>
      </dsp:txXfrm>
    </dsp:sp>
    <dsp:sp modelId="{ECBC152D-4FB8-4E69-BAC1-8EC1756331B8}">
      <dsp:nvSpPr>
        <dsp:cNvPr id="0" name=""/>
        <dsp:cNvSpPr/>
      </dsp:nvSpPr>
      <dsp:spPr>
        <a:xfrm>
          <a:off x="2884854" y="3424382"/>
          <a:ext cx="588054" cy="658629"/>
        </a:xfrm>
        <a:custGeom>
          <a:avLst/>
          <a:gdLst/>
          <a:ahLst/>
          <a:cxnLst/>
          <a:rect l="0" t="0" r="0" b="0"/>
          <a:pathLst>
            <a:path>
              <a:moveTo>
                <a:pt x="0" y="0"/>
              </a:moveTo>
              <a:lnTo>
                <a:pt x="294027" y="0"/>
              </a:lnTo>
              <a:lnTo>
                <a:pt x="294027" y="658629"/>
              </a:lnTo>
              <a:lnTo>
                <a:pt x="588054" y="658629"/>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6807" y="3731624"/>
        <a:ext cx="44147" cy="44147"/>
      </dsp:txXfrm>
    </dsp:sp>
    <dsp:sp modelId="{253DAE62-413A-43F9-A4B9-FAAADEFADDF4}">
      <dsp:nvSpPr>
        <dsp:cNvPr id="0" name=""/>
        <dsp:cNvSpPr/>
      </dsp:nvSpPr>
      <dsp:spPr>
        <a:xfrm>
          <a:off x="2884854" y="2947282"/>
          <a:ext cx="590003" cy="477100"/>
        </a:xfrm>
        <a:custGeom>
          <a:avLst/>
          <a:gdLst/>
          <a:ahLst/>
          <a:cxnLst/>
          <a:rect l="0" t="0" r="0" b="0"/>
          <a:pathLst>
            <a:path>
              <a:moveTo>
                <a:pt x="0" y="477100"/>
              </a:moveTo>
              <a:lnTo>
                <a:pt x="295001" y="477100"/>
              </a:lnTo>
              <a:lnTo>
                <a:pt x="295001" y="0"/>
              </a:lnTo>
              <a:lnTo>
                <a:pt x="590003" y="0"/>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60886" y="3166863"/>
        <a:ext cx="37938" cy="37938"/>
      </dsp:txXfrm>
    </dsp:sp>
    <dsp:sp modelId="{14EEF753-22E4-461E-BACC-AEC1C8D9FE6A}">
      <dsp:nvSpPr>
        <dsp:cNvPr id="0" name=""/>
        <dsp:cNvSpPr/>
      </dsp:nvSpPr>
      <dsp:spPr>
        <a:xfrm>
          <a:off x="2884854" y="1776510"/>
          <a:ext cx="613021" cy="1647872"/>
        </a:xfrm>
        <a:custGeom>
          <a:avLst/>
          <a:gdLst/>
          <a:ahLst/>
          <a:cxnLst/>
          <a:rect l="0" t="0" r="0" b="0"/>
          <a:pathLst>
            <a:path>
              <a:moveTo>
                <a:pt x="0" y="1647872"/>
              </a:moveTo>
              <a:lnTo>
                <a:pt x="306510" y="1647872"/>
              </a:lnTo>
              <a:lnTo>
                <a:pt x="306510" y="0"/>
              </a:lnTo>
              <a:lnTo>
                <a:pt x="613021" y="0"/>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147409" y="2556491"/>
        <a:ext cx="87910" cy="87910"/>
      </dsp:txXfrm>
    </dsp:sp>
    <dsp:sp modelId="{5190DE4B-BEA0-4E60-93E9-663748712FDD}">
      <dsp:nvSpPr>
        <dsp:cNvPr id="0" name=""/>
        <dsp:cNvSpPr/>
      </dsp:nvSpPr>
      <dsp:spPr>
        <a:xfrm>
          <a:off x="2884854" y="657362"/>
          <a:ext cx="599934" cy="2767020"/>
        </a:xfrm>
        <a:custGeom>
          <a:avLst/>
          <a:gdLst/>
          <a:ahLst/>
          <a:cxnLst/>
          <a:rect l="0" t="0" r="0" b="0"/>
          <a:pathLst>
            <a:path>
              <a:moveTo>
                <a:pt x="0" y="2767020"/>
              </a:moveTo>
              <a:lnTo>
                <a:pt x="299967" y="2767020"/>
              </a:lnTo>
              <a:lnTo>
                <a:pt x="299967" y="0"/>
              </a:lnTo>
              <a:lnTo>
                <a:pt x="599934" y="0"/>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114038" y="1970089"/>
        <a:ext cx="141565" cy="141565"/>
      </dsp:txXfrm>
    </dsp:sp>
    <dsp:sp modelId="{4787C677-1469-4D0B-8B60-0BDB9A3F10F2}">
      <dsp:nvSpPr>
        <dsp:cNvPr id="0" name=""/>
        <dsp:cNvSpPr/>
      </dsp:nvSpPr>
      <dsp:spPr>
        <a:xfrm rot="16200000">
          <a:off x="-812301" y="3148277"/>
          <a:ext cx="6842098" cy="552211"/>
        </a:xfrm>
        <a:prstGeom prst="rect">
          <a:avLst/>
        </a:prstGeom>
        <a:solidFill>
          <a:schemeClr val="accent6">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fr-FR" sz="4400" kern="1200" dirty="0"/>
            <a:t>Disponibilité intérieure</a:t>
          </a:r>
          <a:endParaRPr lang="en-US" sz="4400" kern="1200" dirty="0"/>
        </a:p>
      </dsp:txBody>
      <dsp:txXfrm>
        <a:off x="-812301" y="3148277"/>
        <a:ext cx="6842098" cy="552211"/>
      </dsp:txXfrm>
    </dsp:sp>
    <dsp:sp modelId="{CCCC06DB-2268-4FA7-BC43-ACE1F5153FD0}">
      <dsp:nvSpPr>
        <dsp:cNvPr id="0" name=""/>
        <dsp:cNvSpPr/>
      </dsp:nvSpPr>
      <dsp:spPr>
        <a:xfrm>
          <a:off x="3484788" y="185733"/>
          <a:ext cx="3093887" cy="94325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Nourriture</a:t>
          </a:r>
          <a:endParaRPr lang="en-US" sz="3200" kern="1200" dirty="0"/>
        </a:p>
      </dsp:txBody>
      <dsp:txXfrm>
        <a:off x="3484788" y="185733"/>
        <a:ext cx="3093887" cy="943258"/>
      </dsp:txXfrm>
    </dsp:sp>
    <dsp:sp modelId="{EA21515D-DC23-49FB-B32F-0B70B57CDC7A}">
      <dsp:nvSpPr>
        <dsp:cNvPr id="0" name=""/>
        <dsp:cNvSpPr/>
      </dsp:nvSpPr>
      <dsp:spPr>
        <a:xfrm>
          <a:off x="3497875" y="1304880"/>
          <a:ext cx="3093887" cy="94325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Alimentation Animale</a:t>
          </a:r>
          <a:endParaRPr lang="en-US" sz="3200" kern="1200" dirty="0"/>
        </a:p>
      </dsp:txBody>
      <dsp:txXfrm>
        <a:off x="3497875" y="1304880"/>
        <a:ext cx="3093887" cy="943258"/>
      </dsp:txXfrm>
    </dsp:sp>
    <dsp:sp modelId="{2C5737BA-C632-4E13-BBFE-74B35F923B73}">
      <dsp:nvSpPr>
        <dsp:cNvPr id="0" name=""/>
        <dsp:cNvSpPr/>
      </dsp:nvSpPr>
      <dsp:spPr>
        <a:xfrm>
          <a:off x="3474857" y="2475653"/>
          <a:ext cx="3093887" cy="94325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Semences</a:t>
          </a:r>
          <a:endParaRPr lang="en-US" sz="3200" kern="1200" dirty="0"/>
        </a:p>
      </dsp:txBody>
      <dsp:txXfrm>
        <a:off x="3474857" y="2475653"/>
        <a:ext cx="3093887" cy="943258"/>
      </dsp:txXfrm>
    </dsp:sp>
    <dsp:sp modelId="{D7B61E30-5B30-428F-8EF6-9A791B39787F}">
      <dsp:nvSpPr>
        <dsp:cNvPr id="0" name=""/>
        <dsp:cNvSpPr/>
      </dsp:nvSpPr>
      <dsp:spPr>
        <a:xfrm>
          <a:off x="3472908" y="3611383"/>
          <a:ext cx="3093887" cy="94325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Traitement</a:t>
          </a:r>
          <a:endParaRPr lang="en-US" sz="3200" kern="1200" dirty="0"/>
        </a:p>
      </dsp:txBody>
      <dsp:txXfrm>
        <a:off x="3472908" y="3611383"/>
        <a:ext cx="3093887" cy="943258"/>
      </dsp:txXfrm>
    </dsp:sp>
    <dsp:sp modelId="{38E40CB4-3646-4361-8E49-51E6A383EC46}">
      <dsp:nvSpPr>
        <dsp:cNvPr id="0" name=""/>
        <dsp:cNvSpPr/>
      </dsp:nvSpPr>
      <dsp:spPr>
        <a:xfrm>
          <a:off x="3493513" y="4721938"/>
          <a:ext cx="3093887" cy="94325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Autres utilisations</a:t>
          </a:r>
        </a:p>
      </dsp:txBody>
      <dsp:txXfrm>
        <a:off x="3493513" y="4721938"/>
        <a:ext cx="3093887" cy="943258"/>
      </dsp:txXfrm>
    </dsp:sp>
    <dsp:sp modelId="{BD8BB431-FF4F-40E8-8AE9-C4F21CDC6F25}">
      <dsp:nvSpPr>
        <dsp:cNvPr id="0" name=""/>
        <dsp:cNvSpPr/>
      </dsp:nvSpPr>
      <dsp:spPr>
        <a:xfrm>
          <a:off x="3249467" y="5775001"/>
          <a:ext cx="1639048" cy="578490"/>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fr-FR" sz="3200" kern="1200" dirty="0"/>
            <a:t>Pertes</a:t>
          </a:r>
          <a:endParaRPr lang="en-US" sz="3200" kern="1200" dirty="0"/>
        </a:p>
      </dsp:txBody>
      <dsp:txXfrm>
        <a:off x="3249467" y="5775001"/>
        <a:ext cx="1639048" cy="578490"/>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noEditPoints="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1/10/2024</a:t>
            </a:fld>
            <a:endParaRPr lang="en-US" dirty="0"/>
          </a:p>
        </p:txBody>
      </p:sp>
      <p:sp>
        <p:nvSpPr>
          <p:cNvPr id="4" name="Footer Placeholder 3"/>
          <p:cNvSpPr>
            <a:spLocks noGrp="1" noEditPoints="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noEditPoints="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cSld>
  <p:clrMap bg1="lt1" tx1="dk1" bg2="lt2" tx2="dk2" accent1="accent1" accent2="accent2" accent3="accent3" accent4="accent4" accent5="accent5" accent6="accent6" hlink="hlink" folHlink="folHlink"/>
  <p:hf dt="0"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1/10/2024</a:t>
            </a:fld>
            <a:endParaRPr lang="en-US" dirty="0"/>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3E8F0355-8D0E-4532-9C9A-CBBAFE15996C}"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5468C566-743B-4148-B595-9C9FF7018258}"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731958AA-FE2E-4C33-B746-28379A2AB0EC}"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AB0C5E04-526E-44C8-BD9D-C426DE337FBF}"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4A912485-E7CB-4BE2-A766-FA9AE091AD07}"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731958AA-FE2E-4C33-B746-28379A2AB0EC}"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5CC368A1-5F45-4B0F-9B73-097099E24F22}" type="slidenum">
              <a:rPr lang="en-US" smtClean="0"/>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C67DD1AD-F9AA-4774-B528-1BCB515EDEA4}"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EditPoints="1"/>
          </p:cNvSpPr>
          <p:nvPr>
            <p:ph type="sldImg"/>
          </p:nvPr>
        </p:nvSpPr>
        <p:spPr/>
        <p:txBody>
          <a:bodyPr/>
          <a:lstStyle/>
          <a:p/>
        </p:txBody>
      </p:sp>
      <p:sp>
        <p:nvSpPr>
          <p:cNvPr id="3" name="Espace réservé des notes 2"/>
          <p:cNvSpPr>
            <a:spLocks noGrp="1" noEditPoints="1"/>
          </p:cNvSpPr>
          <p:nvPr>
            <p:ph type="body" idx="1"/>
          </p:nvPr>
        </p:nvSpPr>
        <p:spPr/>
        <p:txBody>
          <a:bodyPr/>
          <a:lstStyle/>
          <a:p>
            <a:r>
              <a:rPr lang="fr-FR" dirty="0"/>
              <a:t>Question 1 : Nombre d’humains sur la planète :</a:t>
            </a:r>
          </a:p>
          <a:p>
            <a:endParaRPr lang="fr-FR" dirty="0"/>
          </a:p>
          <a:p>
            <a:r>
              <a:rPr lang="fr-FR" dirty="0"/>
              <a:t>- La population mondiale annoncée, en 2013, dans le fichier de la FAO, était d’un peu plus de 8 milliards 655 </a:t>
            </a:r>
            <a:r>
              <a:rPr lang="en-US" dirty="0"/>
              <a:t> millions de </a:t>
            </a:r>
            <a:r>
              <a:rPr lang="en-US" dirty="0" err="1"/>
              <a:t>personnes</a:t>
            </a:r>
            <a:r>
              <a:rPr lang="en-US" dirty="0"/>
              <a:t>. </a:t>
            </a:r>
          </a:p>
          <a:p>
            <a:r>
              <a:rPr lang="en-US" dirty="0"/>
              <a:t>Hors, nous </a:t>
            </a:r>
            <a:r>
              <a:rPr lang="en-US" dirty="0" err="1"/>
              <a:t>avons</a:t>
            </a:r>
            <a:r>
              <a:rPr lang="en-US" dirty="0"/>
              <a:t> </a:t>
            </a:r>
            <a:r>
              <a:rPr lang="en-US" dirty="0" err="1"/>
              <a:t>dépassé</a:t>
            </a:r>
            <a:r>
              <a:rPr lang="en-US" dirty="0"/>
              <a:t> les 8 milliards </a:t>
            </a:r>
            <a:r>
              <a:rPr lang="en-US" dirty="0" err="1"/>
              <a:t>d’habitants</a:t>
            </a:r>
            <a:r>
              <a:rPr lang="en-US" dirty="0"/>
              <a:t> </a:t>
            </a:r>
            <a:r>
              <a:rPr lang="en-US" dirty="0" err="1"/>
              <a:t>en</a:t>
            </a:r>
            <a:r>
              <a:rPr lang="en-US" dirty="0"/>
              <a:t> Nov 2022. </a:t>
            </a:r>
          </a:p>
          <a:p>
            <a:endParaRPr lang="en-US" dirty="0"/>
          </a:p>
          <a:p>
            <a:r>
              <a:rPr lang="en-US" dirty="0"/>
              <a:t>Nous </a:t>
            </a:r>
            <a:r>
              <a:rPr lang="en-US" dirty="0" err="1"/>
              <a:t>avons</a:t>
            </a:r>
            <a:r>
              <a:rPr lang="en-US" dirty="0"/>
              <a:t> </a:t>
            </a:r>
            <a:r>
              <a:rPr lang="en-US" dirty="0" err="1"/>
              <a:t>noté</a:t>
            </a:r>
            <a:r>
              <a:rPr lang="en-US" dirty="0"/>
              <a:t>, que la Chine </a:t>
            </a:r>
            <a:r>
              <a:rPr lang="en-US" dirty="0" err="1"/>
              <a:t>était</a:t>
            </a:r>
            <a:r>
              <a:rPr lang="en-US" dirty="0"/>
              <a:t> </a:t>
            </a:r>
            <a:r>
              <a:rPr lang="en-US" dirty="0" err="1"/>
              <a:t>representée</a:t>
            </a:r>
            <a:r>
              <a:rPr lang="en-US" dirty="0"/>
              <a:t> à la </a:t>
            </a:r>
            <a:r>
              <a:rPr lang="en-US" dirty="0" err="1"/>
              <a:t>fois</a:t>
            </a:r>
            <a:r>
              <a:rPr lang="en-US" dirty="0"/>
              <a:t>, </a:t>
            </a:r>
          </a:p>
          <a:p>
            <a:r>
              <a:rPr lang="en-US" dirty="0"/>
              <a:t>	- </a:t>
            </a:r>
            <a:r>
              <a:rPr lang="en-US" dirty="0" err="1"/>
              <a:t>comme</a:t>
            </a:r>
            <a:r>
              <a:rPr lang="en-US" dirty="0"/>
              <a:t> un ensemble : Chine</a:t>
            </a:r>
          </a:p>
          <a:p>
            <a:r>
              <a:rPr lang="en-US" dirty="0"/>
              <a:t>	- </a:t>
            </a:r>
            <a:r>
              <a:rPr lang="en-US" dirty="0" err="1"/>
              <a:t>mais</a:t>
            </a:r>
            <a:r>
              <a:rPr lang="en-US" dirty="0"/>
              <a:t> </a:t>
            </a:r>
            <a:r>
              <a:rPr lang="en-US" dirty="0" err="1"/>
              <a:t>également</a:t>
            </a:r>
            <a:r>
              <a:rPr lang="en-US" dirty="0"/>
              <a:t> </a:t>
            </a:r>
            <a:r>
              <a:rPr lang="en-US" dirty="0" err="1"/>
              <a:t>séparée</a:t>
            </a:r>
            <a:r>
              <a:rPr lang="en-US" dirty="0"/>
              <a:t> avec : la Chine </a:t>
            </a:r>
            <a:r>
              <a:rPr lang="en-US" dirty="0" err="1"/>
              <a:t>continetale</a:t>
            </a:r>
            <a:r>
              <a:rPr lang="en-US" dirty="0"/>
              <a:t>,</a:t>
            </a:r>
          </a:p>
          <a:p>
            <a:r>
              <a:rPr lang="en-US" dirty="0"/>
              <a:t>			    les </a:t>
            </a:r>
            <a:r>
              <a:rPr lang="en-US" dirty="0" err="1"/>
              <a:t>territoires</a:t>
            </a:r>
            <a:r>
              <a:rPr lang="en-US" dirty="0"/>
              <a:t> de Macao (2001), et </a:t>
            </a:r>
            <a:r>
              <a:rPr lang="en-US" dirty="0" err="1"/>
              <a:t>HongKong</a:t>
            </a:r>
            <a:r>
              <a:rPr lang="en-US" dirty="0"/>
              <a:t> (1999)</a:t>
            </a:r>
          </a:p>
          <a:p>
            <a:r>
              <a:rPr lang="en-US" dirty="0"/>
              <a:t>		                            et </a:t>
            </a:r>
            <a:r>
              <a:rPr lang="en-US" dirty="0" err="1"/>
              <a:t>Taïwan</a:t>
            </a:r>
            <a:r>
              <a:rPr lang="en-US" dirty="0"/>
              <a:t> </a:t>
            </a:r>
            <a:r>
              <a:rPr lang="en-US" dirty="0" err="1"/>
              <a:t>revendiqué</a:t>
            </a:r>
            <a:r>
              <a:rPr lang="en-US" dirty="0"/>
              <a:t> par la chine.</a:t>
            </a:r>
          </a:p>
          <a:p>
            <a:endParaRPr lang="en-US" dirty="0"/>
          </a:p>
          <a:p>
            <a:endParaRPr lang="en-US" dirty="0"/>
          </a:p>
        </p:txBody>
      </p:sp>
      <p:sp>
        <p:nvSpPr>
          <p:cNvPr id="4" name="Espace réservé du numéro de diapositive 3"/>
          <p:cNvSpPr>
            <a:spLocks noGrp="1" noEditPoints="1"/>
          </p:cNvSpPr>
          <p:nvPr>
            <p:ph type="sldNum" sz="quarter" idx="5"/>
          </p:nvPr>
        </p:nvSpPr>
        <p:spPr/>
        <p:txBody>
          <a:bodyPr/>
          <a:lstStyle/>
          <a:p>
            <a:fld id="{1560C251-82B7-4253-A774-38D73C276BCE}" type="slidenum">
              <a:rPr lang="en-US" smtClean="0"/>
              <a:t>‹#›</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B31311D1-CF90-4229-9819-710C93EA94CD}" type="slidenum">
              <a:rPr lang="en-US" smtClean="0"/>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A92A499B-62FD-4CD6-936A-44581E055563}" type="slidenum">
              <a:rPr lang="en-US" smtClean="0"/>
              <a:t>‹#›</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EditPoints="1"/>
          </p:cNvSpPr>
          <p:nvPr>
            <p:ph type="sldImg"/>
          </p:nvPr>
        </p:nvSpPr>
        <p:spPr/>
        <p:txBody>
          <a:bodyPr/>
          <a:lstStyle/>
          <a:p/>
        </p:txBody>
      </p:sp>
      <p:sp>
        <p:nvSpPr>
          <p:cNvPr id="3" name="Espace réservé des notes 2"/>
          <p:cNvSpPr>
            <a:spLocks noGrp="1" noEditPoints="1"/>
          </p:cNvSpPr>
          <p:nvPr>
            <p:ph type="body" idx="1"/>
          </p:nvPr>
        </p:nvSpPr>
        <p:spPr/>
        <p:txBody>
          <a:bodyPr/>
          <a:lstStyle/>
          <a:p>
            <a:r>
              <a:rPr lang="fr-FR" dirty="0"/>
              <a:t>Question 3 :</a:t>
            </a:r>
            <a:endParaRPr lang="en-US" dirty="0"/>
          </a:p>
        </p:txBody>
      </p:sp>
      <p:sp>
        <p:nvSpPr>
          <p:cNvPr id="4" name="Espace réservé du numéro de diapositive 3"/>
          <p:cNvSpPr>
            <a:spLocks noGrp="1" noEditPoints="1"/>
          </p:cNvSpPr>
          <p:nvPr>
            <p:ph type="sldNum" sz="quarter" idx="5"/>
          </p:nvPr>
        </p:nvSpPr>
        <p:spPr/>
        <p:txBody>
          <a:bodyPr/>
          <a:lstStyle/>
          <a:p>
            <a:fld id="{1560C251-82B7-4253-A774-38D73C276BCE}" type="slidenum">
              <a:rPr lang="en-US" smtClean="0"/>
              <a:t>‹#›</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a:p>
        </p:txBody>
      </p:sp>
      <p:sp>
        <p:nvSpPr>
          <p:cNvPr id="4" name="Espace réservé au numéro de diapositive 3"/>
          <p:cNvSpPr>
            <a:spLocks noGrp="1" noEditPoints="1"/>
          </p:cNvSpPr>
          <p:nvPr>
            <p:ph type="sldNum" sz="quarter" idx="5"/>
          </p:nvPr>
        </p:nvSpPr>
        <p:spPr>
          <a:prstGeom prst="rect">
            <a:avLst/>
          </a:prstGeom>
        </p:spPr>
        <p:txBody>
          <a:bodyPr/>
          <a:lstStyle/>
          <a:p>
            <a:fld id="{485C6B56-1241-424C-87F0-0B1D44A77762}"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fr-FR" dirty="0"/>
              <a:t>Question 1 : </a:t>
            </a:r>
          </a:p>
          <a:p>
            <a:endParaRPr lang="fr-FR" dirty="0"/>
          </a:p>
          <a:p>
            <a:r>
              <a:rPr lang="fr-FR" dirty="0"/>
              <a:t>Une fois le </a:t>
            </a:r>
            <a:r>
              <a:rPr lang="fr-FR" dirty="0" err="1"/>
              <a:t>duplicat</a:t>
            </a:r>
            <a:r>
              <a:rPr lang="fr-FR" dirty="0"/>
              <a:t> de la Chine enlevé, nous avons … </a:t>
            </a:r>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en-US" sz="1200" dirty="0">
                <a:solidFill>
                  <a:prstClr val="black"/>
                </a:solidFill>
              </a:rPr>
              <a:t>Question 2 : </a:t>
            </a:r>
          </a:p>
          <a:p>
            <a:endParaRPr lang="en-US" sz="1200" dirty="0">
              <a:solidFill>
                <a:prstClr val="black"/>
              </a:solidFill>
            </a:endParaRPr>
          </a:p>
          <a:p>
            <a:r>
              <a:rPr lang="fr-FR" dirty="0"/>
              <a:t>Production + importations - exportations + variations des stocks (baisse ou augmentation) = Disponibilité </a:t>
            </a:r>
            <a:r>
              <a:rPr lang="fr-FR" dirty="0" err="1"/>
              <a:t>interieure</a:t>
            </a:r>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en-US" sz="1200" dirty="0">
                <a:solidFill>
                  <a:prstClr val="black"/>
                </a:solidFill>
              </a:rPr>
              <a:t>Question 2 : </a:t>
            </a:r>
          </a:p>
          <a:p>
            <a:endParaRPr lang="en-US" sz="1200" dirty="0">
              <a:solidFill>
                <a:prstClr val="black"/>
              </a:solidFill>
            </a:endParaRPr>
          </a:p>
          <a:p>
            <a:r>
              <a:rPr lang="fr-FR" dirty="0"/>
              <a:t>Disponibilité </a:t>
            </a:r>
            <a:r>
              <a:rPr lang="fr-FR" dirty="0" err="1"/>
              <a:t>interieure</a:t>
            </a:r>
            <a:r>
              <a:rPr lang="fr-FR" dirty="0"/>
              <a:t> est utilisé pour chaque produit, dans chaque pays en : Nourriture, Alimentation Animale, Semences, </a:t>
            </a:r>
            <a:r>
              <a:rPr lang="en-US" dirty="0"/>
              <a:t> </a:t>
            </a:r>
            <a:r>
              <a:rPr lang="en-US" dirty="0" err="1"/>
              <a:t>Traitement</a:t>
            </a:r>
            <a:r>
              <a:rPr lang="en-US" dirty="0"/>
              <a:t> (ex : </a:t>
            </a:r>
            <a:r>
              <a:rPr lang="en-US" dirty="0" err="1"/>
              <a:t>huile</a:t>
            </a:r>
            <a:r>
              <a:rPr lang="en-US" dirty="0"/>
              <a:t> </a:t>
            </a:r>
            <a:r>
              <a:rPr lang="en-US" dirty="0" err="1"/>
              <a:t>d’olive</a:t>
            </a:r>
            <a:r>
              <a:rPr lang="en-US" dirty="0"/>
              <a:t> </a:t>
            </a:r>
            <a:r>
              <a:rPr lang="en-US" dirty="0" err="1"/>
              <a:t>en</a:t>
            </a:r>
            <a:r>
              <a:rPr lang="en-US" dirty="0"/>
              <a:t> </a:t>
            </a:r>
            <a:r>
              <a:rPr lang="en-US" dirty="0" err="1"/>
              <a:t>savon</a:t>
            </a:r>
            <a:r>
              <a:rPr lang="en-US" dirty="0"/>
              <a:t>), les </a:t>
            </a:r>
            <a:r>
              <a:rPr lang="en-US" dirty="0" err="1"/>
              <a:t>pertes</a:t>
            </a:r>
            <a:r>
              <a:rPr lang="en-US" dirty="0"/>
              <a:t> (</a:t>
            </a:r>
            <a:r>
              <a:rPr lang="fr-FR" dirty="0"/>
              <a:t>en cours de transformation, de stockage et de transport), et autres utilisations ( nourriture pour les touristes …).</a:t>
            </a:r>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en-US" sz="1200" dirty="0">
                <a:solidFill>
                  <a:prstClr val="black"/>
                </a:solidFill>
              </a:rPr>
              <a:t>Question 2 : </a:t>
            </a:r>
          </a:p>
          <a:p>
            <a:endParaRPr lang="en-US" sz="1200" dirty="0">
              <a:solidFill>
                <a:prstClr val="black"/>
              </a:solidFill>
            </a:endParaRPr>
          </a:p>
          <a:p>
            <a:r>
              <a:rPr lang="fr-FR" dirty="0"/>
              <a:t>Disponibilité </a:t>
            </a:r>
            <a:r>
              <a:rPr lang="fr-FR" dirty="0" err="1"/>
              <a:t>interieure</a:t>
            </a:r>
            <a:r>
              <a:rPr lang="fr-FR" dirty="0"/>
              <a:t> est utilisé pour chaque produit, dans chaque pays en : Nourriture, Alimentation Animale, Semences, </a:t>
            </a:r>
            <a:r>
              <a:rPr lang="en-US" dirty="0"/>
              <a:t> </a:t>
            </a:r>
            <a:r>
              <a:rPr lang="en-US" dirty="0" err="1"/>
              <a:t>Traitement</a:t>
            </a:r>
            <a:r>
              <a:rPr lang="en-US" dirty="0"/>
              <a:t> (ex : </a:t>
            </a:r>
            <a:r>
              <a:rPr lang="en-US" dirty="0" err="1"/>
              <a:t>huile</a:t>
            </a:r>
            <a:r>
              <a:rPr lang="en-US" dirty="0"/>
              <a:t> </a:t>
            </a:r>
            <a:r>
              <a:rPr lang="en-US" dirty="0" err="1"/>
              <a:t>d’olive</a:t>
            </a:r>
            <a:r>
              <a:rPr lang="en-US" dirty="0"/>
              <a:t> </a:t>
            </a:r>
            <a:r>
              <a:rPr lang="en-US" dirty="0" err="1"/>
              <a:t>en</a:t>
            </a:r>
            <a:r>
              <a:rPr lang="en-US" dirty="0"/>
              <a:t> </a:t>
            </a:r>
            <a:r>
              <a:rPr lang="en-US" dirty="0" err="1"/>
              <a:t>savon</a:t>
            </a:r>
            <a:r>
              <a:rPr lang="en-US" dirty="0"/>
              <a:t>), les </a:t>
            </a:r>
            <a:r>
              <a:rPr lang="en-US" dirty="0" err="1"/>
              <a:t>pertes</a:t>
            </a:r>
            <a:r>
              <a:rPr lang="en-US" dirty="0"/>
              <a:t> (</a:t>
            </a:r>
            <a:r>
              <a:rPr lang="fr-FR" dirty="0"/>
              <a:t>en cours de transformation, de stockage et de transport), et autres utilisations ( nourriture pour les touristes …).</a:t>
            </a:r>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en-US" sz="1200" dirty="0">
                <a:solidFill>
                  <a:prstClr val="black"/>
                </a:solidFill>
              </a:rPr>
              <a:t>Question 2 : </a:t>
            </a:r>
          </a:p>
          <a:p>
            <a:endParaRPr lang="en-US" sz="1200" dirty="0">
              <a:solidFill>
                <a:prstClr val="black"/>
              </a:solidFill>
            </a:endParaRPr>
          </a:p>
          <a:p>
            <a:r>
              <a:rPr lang="fr-FR" dirty="0"/>
              <a:t>Disponibilité </a:t>
            </a:r>
            <a:r>
              <a:rPr lang="fr-FR" dirty="0" err="1"/>
              <a:t>interieure</a:t>
            </a:r>
            <a:r>
              <a:rPr lang="fr-FR" dirty="0"/>
              <a:t> est utilisé pour chaque produit, dans chaque pays en : Nourriture, Alimentation Animale, Semences, </a:t>
            </a:r>
            <a:r>
              <a:rPr lang="en-US" dirty="0"/>
              <a:t> </a:t>
            </a:r>
            <a:r>
              <a:rPr lang="en-US" dirty="0" err="1"/>
              <a:t>Traitement</a:t>
            </a:r>
            <a:r>
              <a:rPr lang="en-US" dirty="0"/>
              <a:t> (ex : </a:t>
            </a:r>
            <a:r>
              <a:rPr lang="en-US" dirty="0" err="1"/>
              <a:t>huile</a:t>
            </a:r>
            <a:r>
              <a:rPr lang="en-US" dirty="0"/>
              <a:t> </a:t>
            </a:r>
            <a:r>
              <a:rPr lang="en-US" dirty="0" err="1"/>
              <a:t>d’olive</a:t>
            </a:r>
            <a:r>
              <a:rPr lang="en-US" dirty="0"/>
              <a:t> </a:t>
            </a:r>
            <a:r>
              <a:rPr lang="en-US" dirty="0" err="1"/>
              <a:t>en</a:t>
            </a:r>
            <a:r>
              <a:rPr lang="en-US" dirty="0"/>
              <a:t> </a:t>
            </a:r>
            <a:r>
              <a:rPr lang="en-US" dirty="0" err="1"/>
              <a:t>savon</a:t>
            </a:r>
            <a:r>
              <a:rPr lang="en-US" dirty="0"/>
              <a:t>), les </a:t>
            </a:r>
            <a:r>
              <a:rPr lang="en-US" dirty="0" err="1"/>
              <a:t>pertes</a:t>
            </a:r>
            <a:r>
              <a:rPr lang="en-US" dirty="0"/>
              <a:t> (</a:t>
            </a:r>
            <a:r>
              <a:rPr lang="fr-FR" dirty="0"/>
              <a:t>en cours de transformation, de stockage et de transport), et autres utilisations ( nourriture pour les touristes …).</a:t>
            </a:r>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r>
              <a:rPr lang="fr-FR" dirty="0"/>
              <a:t>Question 3 : </a:t>
            </a:r>
          </a:p>
          <a:p>
            <a:r>
              <a:rPr lang="fr-FR" dirty="0"/>
              <a:t>Les données sont des estimations des disponibilités alimentaires par habitant pour la consommation humaine durant la période de référence, en quantité, en calories, en protéines et en lipides. </a:t>
            </a:r>
          </a:p>
          <a:p>
            <a:r>
              <a:rPr lang="fr-FR" dirty="0"/>
              <a:t>- Les disponibilités alimentaires en quantité par habitant sont exprimées en kilogrammes par an et en grammes par jour. </a:t>
            </a:r>
          </a:p>
          <a:p>
            <a:r>
              <a:rPr lang="fr-FR" dirty="0"/>
              <a:t>- Les disponibilités en calories sont exprimées en kilocalories (Calories) par jour. </a:t>
            </a:r>
          </a:p>
          <a:p>
            <a:endParaRPr lang="fr-FR" dirty="0"/>
          </a:p>
          <a:p>
            <a:r>
              <a:rPr lang="fr-FR" dirty="0"/>
              <a:t>Les disponibilités alimentaires par habitant figurant dans les bilans ne représentent donc que les disponibilités moyennes pour l'ensemble de la population et n'indiquent pas nécessairement la consommation effective des individus. Même s'ils sont considérés comme une estimation approximative de la consommation par habitant, il importe de ne pas oublier que la consommation peut varier beaucoup selon les individus.</a:t>
            </a:r>
            <a:endParaRPr lang="en-US" dirty="0"/>
          </a:p>
        </p:txBody>
      </p:sp>
      <p:sp>
        <p:nvSpPr>
          <p:cNvPr id="4" name="Slide Number Placeholder 3"/>
          <p:cNvSpPr>
            <a:spLocks noGrp="1" noEditPoints="1"/>
          </p:cNvSpPr>
          <p:nvPr>
            <p:ph type="sldNum" sz="quarter" idx="10"/>
          </p:nvPr>
        </p:nvSpPr>
        <p:spPr/>
        <p:txBody>
          <a:bodyPr/>
          <a:lstStyle/>
          <a:p>
            <a:fld id="{336D9429-67C4-4688-B497-2D10480057F2}" type="slidenum">
              <a:rPr lang="en-US" smtClean="0"/>
              <a:t>‹#›</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à l'image de la diapositive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Espace réservé au texte 2"/>
          <p:cNvSpPr>
            <a:spLocks noGrp="1" noEditPoints="1"/>
          </p:cNvSpPr>
          <p:nvPr>
            <p:ph type="body" idx="3"/>
          </p:nvPr>
        </p:nvSpPr>
        <p:spPr>
          <a:prstGeom prst="rect">
            <a:avLst/>
          </a:prstGeom>
        </p:spPr>
        <p:txBody>
          <a:bodyPr/>
          <a:lstStyle/>
          <a:p>
            <a:endParaRPr lang="en-US" dirty="0"/>
          </a:p>
        </p:txBody>
      </p:sp>
      <p:sp>
        <p:nvSpPr>
          <p:cNvPr id="4" name="Espace réservé au numéro de diapositive 3"/>
          <p:cNvSpPr>
            <a:spLocks noGrp="1" noEditPoints="1"/>
          </p:cNvSpPr>
          <p:nvPr>
            <p:ph type="sldNum" sz="quarter" idx="5"/>
          </p:nvPr>
        </p:nvSpPr>
        <p:spPr>
          <a:prstGeom prst="rect">
            <a:avLst/>
          </a:prstGeom>
        </p:spPr>
        <p:txBody>
          <a:bodyPr/>
          <a:lstStyle/>
          <a:p>
            <a:fld id="{E04444B1-2629-4B75-8862-51A9598FC943}"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p:cNvPicPr>
            <a:picLocks noChangeAspect="1" noChangeArrowheads="1"/>
          </p:cNvPicPr>
          <p:nvPr userDrawn="1"/>
        </p:nvPicPr>
        <p:blipFill>
          <a:blip r:embed="rId1"/>
          <a:srcRect b="43750"/>
          <a:stretch/>
        </p:blipFill>
        <p:spPr bwMode="auto">
          <a:xfrm>
            <a:off x="0" y="0"/>
            <a:ext cx="12192000" cy="6858000"/>
          </a:xfrm>
          <a:prstGeom prst="rect">
            <a:avLst/>
          </a:prstGeom>
          <a:noFill/>
        </p:spPr>
      </p:pic>
      <p:sp>
        <p:nvSpPr>
          <p:cNvPr id="4" name="Date Placeholder 3"/>
          <p:cNvSpPr>
            <a:spLocks noGrp="1" noEditPoints="1"/>
          </p:cNvSpPr>
          <p:nvPr>
            <p:ph type="dt" sz="half" idx="10"/>
          </p:nvPr>
        </p:nvSpPr>
        <p:spPr>
          <a:xfrm>
            <a:off x="838200" y="6356350"/>
            <a:ext cx="2743200" cy="365125"/>
          </a:xfrm>
          <a:prstGeom prst="rect">
            <a:avLst/>
          </a:prstGeom>
        </p:spPr>
        <p:txBody>
          <a:bodyPr/>
          <a:lstStyle/>
          <a:p>
            <a:fld id="{E3AA43A8-9C57-42ED-AFE4-B30FF91A6411}" type="datetime1">
              <a:rPr lang="en-US" smtClean="0"/>
              <a:t>1/10/2024</a:t>
            </a:fld>
            <a:endParaRPr lang="en-US" dirty="0"/>
          </a:p>
        </p:txBody>
      </p:sp>
      <p:sp>
        <p:nvSpPr>
          <p:cNvPr id="5" name="Footer Placeholder 4"/>
          <p:cNvSpPr>
            <a:spLocks noGrp="1" noEditPoints="1"/>
          </p:cNvSpPr>
          <p:nvPr>
            <p:ph type="ftr" sz="quarter" idx="11"/>
          </p:nvPr>
        </p:nvSpPr>
        <p:spPr/>
        <p:txBody>
          <a:bodyPr/>
          <a:lstStyle/>
          <a:p>
            <a:endParaRPr lang="en-US" dirty="0"/>
          </a:p>
        </p:txBody>
      </p:sp>
      <p:sp>
        <p:nvSpPr>
          <p:cNvPr id="8" name="Title 1"/>
          <p:cNvSpPr>
            <a:spLocks noGrp="1" noEditPoints="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p:cNvSpPr>
            <a:spLocks noGrp="1" noEditPoints="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0" name="Picture Placeholder 4"/>
          <p:cNvSpPr>
            <a:spLocks noGrp="1" noEditPoints="1"/>
          </p:cNvSpPr>
          <p:nvPr>
            <p:ph type="pic" sz="quarter" idx="13" hasCustomPrompt="1"/>
          </p:nvPr>
        </p:nvSpPr>
        <p:spPr>
          <a:xfrm>
            <a:off x="0" y="0"/>
            <a:ext cx="5913439" cy="6857999"/>
          </a:xfrm>
          <a:custGeom>
            <a:av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lnTo>
                  <a:pt x="0" y="0"/>
                </a:lnTo>
                <a:close/>
              </a:path>
            </a:pathLst>
          </a:custGeom>
          <a:solidFill>
            <a:schemeClr val="accent4"/>
          </a:solidFill>
          <a:effectLst/>
        </p:spPr>
        <p:txBody>
          <a:bodyPr wrap="square" anchor="ctr">
            <a:noAutofit/>
          </a:bodyPr>
          <a:lstStyle>
            <a:lvl1pPr marL="0" indent="0" algn="ctr">
              <a:buNone/>
            </a:lvl1pPr>
          </a:lstStyle>
          <a:p>
            <a:pPr lvl="0"/>
            <a:r>
              <a:rPr lang="en-US" dirty="0"/>
              <a:t>Insert image</a:t>
            </a:r>
          </a:p>
        </p:txBody>
      </p:sp>
      <p:cxnSp>
        <p:nvCxnSpPr>
          <p:cNvPr id="11" name="Straight Connector 10"/>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dt="0"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1" name="Rectangle 30"/>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p:cNvSpPr>
            <a:spLocks noGrp="1" noEditPoints="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noEditPoints="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noEditPoints="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noEditPoints="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noEditPoints="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cxnSp>
        <p:nvCxnSpPr>
          <p:cNvPr id="10" name="Straight Connector 9"/>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noEditPoints="1"/>
          </p:cNvSpPr>
          <p:nvPr>
            <p:ph type="ftr" sz="quarter" idx="13"/>
          </p:nvPr>
        </p:nvSpPr>
        <p:spPr/>
        <p:txBody>
          <a:bodyPr/>
          <a:lstStyle/>
          <a:p>
            <a:endParaRPr lang="en-US" dirty="0"/>
          </a:p>
        </p:txBody>
      </p:sp>
      <p:sp>
        <p:nvSpPr>
          <p:cNvPr id="7" name="Slide Number Placeholder 6"/>
          <p:cNvSpPr>
            <a:spLocks noGrp="1" noEditPoints="1"/>
          </p:cNvSpPr>
          <p:nvPr>
            <p:ph type="sldNum" sz="quarter" idx="14"/>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1" name="Rectangle 30"/>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p:cNvSpPr>
            <a:spLocks noGrp="1" noEditPoints="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p:cNvSpPr/>
          <p:nvPr userDrawn="1"/>
        </p:nvSpPr>
        <p:spPr>
          <a:xfrm>
            <a:off x="9356458" y="6366765"/>
            <a:ext cx="38537" cy="346249"/>
          </a:xfrm>
          <a:prstGeom prst="rect">
            <a:avLst/>
          </a:prstGeom>
        </p:spPr>
        <p:txBody>
          <a:bodyPr wrap="none" lIns="19050" tIns="19050" rIns="19050" bIns="19050" anchor="ctr">
            <a:spAutoFit/>
          </a:bodyPr>
          <a:lstStyle/>
          <a:p>
            <a:endParaRPr lang="en-US" sz="2000" b="1" i="0" spc="0" dirty="0">
              <a:solidFill>
                <a:schemeClr val="tx1"/>
              </a:solidFill>
              <a:latin typeface="Gill Sans" pitchFamily="34" charset="-79" panose="020B0502020104020203"/>
              <a:cs typeface="Gill Sans" pitchFamily="34" charset="-79" panose="020B0502020104020203"/>
            </a:endParaRPr>
          </a:p>
        </p:txBody>
      </p:sp>
      <p:sp>
        <p:nvSpPr>
          <p:cNvPr id="2" name="Footer Placeholder 1"/>
          <p:cNvSpPr>
            <a:spLocks noGrp="1" noEditPoints="1"/>
          </p:cNvSpPr>
          <p:nvPr>
            <p:ph type="ftr" sz="quarter" idx="13"/>
          </p:nvPr>
        </p:nvSpPr>
        <p:spPr/>
        <p:txBody>
          <a:bodyPr/>
          <a:lstStyle/>
          <a:p>
            <a:endParaRPr lang="en-US" dirty="0"/>
          </a:p>
        </p:txBody>
      </p:sp>
      <p:sp>
        <p:nvSpPr>
          <p:cNvPr id="7" name="Slide Number Placeholder 6"/>
          <p:cNvSpPr>
            <a:spLocks noGrp="1" noEditPoints="1"/>
          </p:cNvSpPr>
          <p:nvPr>
            <p:ph type="sldNum" sz="quarter" idx="14"/>
          </p:nvPr>
        </p:nvSpPr>
        <p:spPr/>
        <p:txBody>
          <a:bodyPr/>
          <a:lstStyle/>
          <a:p>
            <a:fld id="{45C00377-489B-40EC-B059-26BDDD2E89B9}" type="slidenum">
              <a:rPr lang="en-US" smtClean="0"/>
              <a:t>‹#›</a:t>
            </a:fld>
            <a:endParaRPr lang="en-US" dirty="0"/>
          </a:p>
        </p:txBody>
      </p:sp>
      <p:sp>
        <p:nvSpPr>
          <p:cNvPr id="15" name="Content Placeholder 2"/>
          <p:cNvSpPr>
            <a:spLocks noGrp="1" noEditPoints="1"/>
          </p:cNvSpPr>
          <p:nvPr>
            <p:ph sz="half" idx="1"/>
          </p:nvPr>
        </p:nvSpPr>
        <p:spPr>
          <a:xfrm>
            <a:off x="838200" y="1825625"/>
            <a:ext cx="4984820" cy="453072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6" name="Content Placeholder 3"/>
          <p:cNvSpPr>
            <a:spLocks noGrp="1" noEditPoints="1"/>
          </p:cNvSpPr>
          <p:nvPr>
            <p:ph sz="half" idx="2"/>
          </p:nvPr>
        </p:nvSpPr>
        <p:spPr>
          <a:xfrm>
            <a:off x="6368978" y="1825625"/>
            <a:ext cx="4984821" cy="454114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cSld>
  <p:clrMapOvr>
    <a:masterClrMapping/>
  </p:clrMapOvr>
  <p:hf dt="0"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ntenu avec légende">
    <p:spTree>
      <p:nvGrpSpPr>
        <p:cNvPr id="1" name=""/>
        <p:cNvGrpSpPr/>
        <p:nvPr/>
      </p:nvGrpSpPr>
      <p:grpSpPr>
        <a:xfrm>
          <a:off x="0" y="0"/>
          <a:ext cx="0" cy="0"/>
          <a:chOff x="0" y="0"/>
          <a:chExt cx="0" cy="0"/>
        </a:xfrm>
      </p:grpSpPr>
      <p:sp>
        <p:nvSpPr>
          <p:cNvPr id="23" name="Rectangle 22"/>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p:cNvSpPr>
            <a:spLocks noGrp="1" noEditPoints="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fr-FR"/>
              <a:t>Modifiez le style du titre</a:t>
            </a:r>
            <a:endParaRPr lang="en-US" dirty="0"/>
          </a:p>
        </p:txBody>
      </p:sp>
      <p:cxnSp>
        <p:nvCxnSpPr>
          <p:cNvPr id="25" name="Straight Connector 24"/>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 Placeholder 3"/>
          <p:cNvSpPr>
            <a:spLocks noGrp="1" noEditPoints="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29" name="Slide Number Placeholder 5"/>
          <p:cNvSpPr>
            <a:spLocks noGrp="1" noEditPoints="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t>‹#›</a:t>
            </a:fld>
            <a:endParaRPr lang="en-US" dirty="0"/>
          </a:p>
        </p:txBody>
      </p:sp>
      <p:sp>
        <p:nvSpPr>
          <p:cNvPr id="8" name="Content Placeholder 2"/>
          <p:cNvSpPr>
            <a:spLocks noGrp="1" noEditPoints="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cSld>
  <p:clrMapOvr>
    <a:masterClrMapping/>
  </p:clrMapOvr>
  <p:hf dt="0" sldNum="0" hdr="0" ft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9" name="Rectangle 8"/>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p:cNvSpPr>
            <a:spLocks noGrp="1" noEditPoints="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p:cNvSpPr>
            <a:spLocks noGrp="1" noEditPoints="1"/>
          </p:cNvSpPr>
          <p:nvPr>
            <p:ph type="ftr" sz="quarter" idx="10"/>
          </p:nvPr>
        </p:nvSpPr>
        <p:spPr/>
        <p:txBody>
          <a:bodyPr/>
          <a:lstStyle/>
          <a:p>
            <a:endParaRPr lang="en-US" dirty="0"/>
          </a:p>
        </p:txBody>
      </p:sp>
      <p:sp>
        <p:nvSpPr>
          <p:cNvPr id="5" name="Slide Number Placeholder 4"/>
          <p:cNvSpPr>
            <a:spLocks noGrp="1" noEditPoints="1"/>
          </p:cNvSpPr>
          <p:nvPr>
            <p:ph type="sldNum" sz="quarter" idx="11"/>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6" name="Slide Number Placeholder 5"/>
          <p:cNvSpPr>
            <a:spLocks noGrp="1" noEditPoints="1"/>
          </p:cNvSpPr>
          <p:nvPr>
            <p:ph type="sldNum" sz="quarter" idx="11"/>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et contenu">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1"/>
          <a:srcRect/>
          <a:stretch>
            <a:fillRect/>
          </a:stretch>
        </p:blipFill>
        <p:spPr>
          <a:xfrm>
            <a:off x="0" y="0"/>
            <a:ext cx="12192000" cy="6857999"/>
          </a:xfrm>
          <a:prstGeom prst="rect">
            <a:avLst/>
          </a:prstGeom>
        </p:spPr>
      </p:pic>
      <p:sp>
        <p:nvSpPr>
          <p:cNvPr id="23" name="Rectangle 22"/>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p:cNvSpPr>
            <a:spLocks noGrp="1" noEditPoints="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p:cNvSpPr>
            <a:spLocks noGrp="1" noEditPoints="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noEditPoints="1"/>
          </p:cNvSpPr>
          <p:nvPr>
            <p:ph type="ftr" sz="quarter" idx="11"/>
          </p:nvPr>
        </p:nvSpPr>
        <p:spPr/>
        <p:txBody>
          <a:bodyPr/>
          <a:lstStyle/>
          <a:p>
            <a:endParaRPr lang="en-US" dirty="0"/>
          </a:p>
        </p:txBody>
      </p:sp>
      <p:sp>
        <p:nvSpPr>
          <p:cNvPr id="2" name="Slide Number Placeholder 1"/>
          <p:cNvSpPr>
            <a:spLocks noGrp="1" noEditPoints="1"/>
          </p:cNvSpPr>
          <p:nvPr>
            <p:ph type="sldNum" sz="quarter" idx="12"/>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Image">
    <p:bg>
      <p:bgRef idx="1002">
        <a:schemeClr val="bg1"/>
      </p:bgRef>
    </p:bg>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1"/>
          <a:srcRect/>
          <a:stretch>
            <a:fillRect/>
          </a:stretch>
        </p:blipFill>
        <p:spPr>
          <a:xfrm>
            <a:off x="0" y="0"/>
            <a:ext cx="12192000" cy="6857999"/>
          </a:xfrm>
          <a:prstGeom prst="rect">
            <a:avLst/>
          </a:prstGeom>
        </p:spPr>
      </p:pic>
      <p:sp>
        <p:nvSpPr>
          <p:cNvPr id="17" name="Picture Placeholder 16"/>
          <p:cNvSpPr>
            <a:spLocks noGrp="1" noEditPoints="1"/>
          </p:cNvSpPr>
          <p:nvPr>
            <p:ph type="pic" sz="quarter" idx="13" hasCustomPrompt="1"/>
          </p:nvPr>
        </p:nvSpPr>
        <p:spPr>
          <a:xfrm>
            <a:off x="0" y="257459"/>
            <a:ext cx="12192000" cy="5494941"/>
          </a:xfrm>
          <a:custGeom>
            <a:av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lnTo>
                  <a:pt x="69136" y="0"/>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pPr lvl="0"/>
            <a:r>
              <a:rPr lang="en-US" dirty="0"/>
              <a:t>Insert image</a:t>
            </a:r>
          </a:p>
        </p:txBody>
      </p:sp>
      <p:sp>
        <p:nvSpPr>
          <p:cNvPr id="2" name="Title 1"/>
          <p:cNvSpPr>
            <a:spLocks noGrp="1" noEditPoints="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p:cNvSpPr>
            <a:spLocks noGrp="1" noEditPoints="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cxnSp>
        <p:nvCxnSpPr>
          <p:cNvPr id="8" name="Straight Connector 7"/>
          <p:cNvCxnSpPr/>
          <p:nvPr userDrawn="1"/>
        </p:nvCxnSpPr>
        <p:spPr>
          <a:xfrm>
            <a:off x="5359020" y="4546028"/>
            <a:ext cx="4709319"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noEditPoints="1"/>
          </p:cNvSpPr>
          <p:nvPr>
            <p:ph type="sldNum" sz="quarter" idx="15"/>
          </p:nvPr>
        </p:nvSpPr>
        <p:spPr/>
        <p:txBody>
          <a:bodyPr/>
          <a:lstStyle/>
          <a:p>
            <a:fld id="{45C00377-489B-40EC-B059-26BDDD2E89B9}"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1"/>
          <a:srcRect/>
          <a:stretch>
            <a:fillRect/>
          </a:stretch>
        </p:blipFill>
        <p:spPr>
          <a:xfrm>
            <a:off x="0" y="0"/>
            <a:ext cx="12192000" cy="6857999"/>
          </a:xfrm>
          <a:prstGeom prst="rect">
            <a:avLst/>
          </a:prstGeom>
        </p:spPr>
      </p:pic>
      <p:sp>
        <p:nvSpPr>
          <p:cNvPr id="3" name="Text Placeholder 2"/>
          <p:cNvSpPr>
            <a:spLocks noGrp="1" noEditPoints="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cxnSp>
        <p:nvCxnSpPr>
          <p:cNvPr id="8" name="Straight Connector 7"/>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p:cNvSpPr>
            <a:spLocks noGrp="1" noEditPoints="1"/>
          </p:cNvSpPr>
          <p:nvPr>
            <p:ph type="pic" sz="quarter" idx="13" hasCustomPrompt="1"/>
          </p:nvPr>
        </p:nvSpPr>
        <p:spPr>
          <a:xfrm>
            <a:off x="0" y="0"/>
            <a:ext cx="6470160" cy="6067396"/>
          </a:xfrm>
          <a:custGeom>
            <a:av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lnTo>
                  <a:pt x="0" y="0"/>
                </a:lnTo>
                <a:close/>
              </a:path>
            </a:pathLst>
          </a:custGeom>
          <a:solidFill>
            <a:schemeClr val="accent4"/>
          </a:solidFill>
          <a:effectLst/>
        </p:spPr>
        <p:txBody>
          <a:bodyPr wrap="square" anchor="ctr">
            <a:noAutofit/>
          </a:bodyPr>
          <a:lstStyle>
            <a:lvl1pPr marL="0" indent="0" algn="ctr">
              <a:buNone/>
            </a:lvl1pPr>
          </a:lstStyle>
          <a:p>
            <a:pPr lvl="0"/>
            <a:r>
              <a:rPr lang="en-US" dirty="0"/>
              <a:t>Insert image</a:t>
            </a:r>
          </a:p>
        </p:txBody>
      </p:sp>
      <p:sp>
        <p:nvSpPr>
          <p:cNvPr id="10" name="Title 1"/>
          <p:cNvSpPr>
            <a:spLocks noGrp="1" noEditPoints="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p:cNvSpPr>
            <a:spLocks noGrp="1" noEditPoints="1"/>
          </p:cNvSpPr>
          <p:nvPr>
            <p:ph type="sldNum" sz="quarter" idx="15"/>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Image avec légend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1"/>
          <a:srcRect/>
          <a:stretch>
            <a:fillRect/>
          </a:stretch>
        </p:blipFill>
        <p:spPr>
          <a:xfrm>
            <a:off x="0" y="0"/>
            <a:ext cx="12192000" cy="6857999"/>
          </a:xfrm>
          <a:prstGeom prst="rect">
            <a:avLst/>
          </a:prstGeom>
        </p:spPr>
      </p:pic>
      <p:sp>
        <p:nvSpPr>
          <p:cNvPr id="12" name="Rectangle 11"/>
          <p:cNvSpPr/>
          <p:nvPr userDrawn="1"/>
        </p:nvSpPr>
        <p:spPr>
          <a:xfrm>
            <a:off x="0" y="0"/>
            <a:ext cx="507558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noEditPoints="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fr-FR"/>
              <a:t>Modifiez le style du titre</a:t>
            </a:r>
            <a:endParaRPr lang="en-US" dirty="0"/>
          </a:p>
        </p:txBody>
      </p:sp>
      <p:sp>
        <p:nvSpPr>
          <p:cNvPr id="5" name="Text Placeholder 3"/>
          <p:cNvSpPr>
            <a:spLocks noGrp="1" noEditPoints="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cxnSp>
        <p:nvCxnSpPr>
          <p:cNvPr id="11" name="Straight Connector 10"/>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noEditPoints="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t>‹#›</a:t>
            </a:fld>
            <a:endParaRPr lang="en-US" dirty="0"/>
          </a:p>
        </p:txBody>
      </p:sp>
      <p:sp>
        <p:nvSpPr>
          <p:cNvPr id="14" name="Picture Placeholder 13"/>
          <p:cNvSpPr>
            <a:spLocks noGrp="1" noEditPoints="1"/>
          </p:cNvSpPr>
          <p:nvPr>
            <p:ph type="pic" idx="1"/>
          </p:nvPr>
        </p:nvSpPr>
        <p:spPr>
          <a:xfrm>
            <a:off x="5758155" y="457200"/>
            <a:ext cx="5979492" cy="5913566"/>
          </a:xfrm>
          <a:custGeom>
            <a:av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lnTo>
                  <a:pt x="1130405" y="1793782"/>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lnTo>
                  <a:pt x="2703956" y="0"/>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dirty="0"/>
              <a:t>Cliquez sur l'icône pour ajouter une image</a:t>
            </a:r>
            <a:endParaRPr lang="en-US" dirty="0"/>
          </a:p>
        </p:txBody>
      </p:sp>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1"/>
          <a:srcRect/>
          <a:stretch>
            <a:fillRect/>
          </a:stretch>
        </p:blipFill>
        <p:spPr>
          <a:xfrm>
            <a:off x="0" y="0"/>
            <a:ext cx="12192000" cy="6857999"/>
          </a:xfrm>
          <a:prstGeom prst="rect">
            <a:avLst/>
          </a:prstGeom>
        </p:spPr>
      </p:pic>
      <p:sp>
        <p:nvSpPr>
          <p:cNvPr id="11" name="Rectangle 10"/>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noEditPoints="1"/>
          </p:cNvSpPr>
          <p:nvPr>
            <p:ph type="pic" sz="quarter" idx="10" hasCustomPrompt="1"/>
          </p:nvPr>
        </p:nvSpPr>
        <p:spPr>
          <a:xfrm>
            <a:off x="753142" y="68179"/>
            <a:ext cx="5342858" cy="6722208"/>
          </a:xfrm>
          <a:custGeom>
            <a:av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lnTo>
                  <a:pt x="223838" y="0"/>
                </a:lnTo>
                <a:close/>
              </a:path>
            </a:pathLst>
          </a:custGeom>
          <a:solidFill>
            <a:schemeClr val="accent4"/>
          </a:solidFill>
          <a:effectLst/>
        </p:spPr>
        <p:txBody>
          <a:bodyPr wrap="square" anchor="ctr">
            <a:noAutofit/>
          </a:bodyPr>
          <a:lstStyle>
            <a:lvl1pPr marL="0" indent="0" algn="ctr">
              <a:buNone/>
            </a:lvl1pPr>
          </a:lstStyle>
          <a:p>
            <a:pPr lvl="0"/>
            <a:r>
              <a:rPr lang="en-US" dirty="0"/>
              <a:t>Insert image</a:t>
            </a:r>
          </a:p>
        </p:txBody>
      </p:sp>
      <p:sp>
        <p:nvSpPr>
          <p:cNvPr id="3" name="Title 1"/>
          <p:cNvSpPr>
            <a:spLocks noGrp="1" noEditPoints="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fr-FR"/>
              <a:t>Modifiez le style du titre</a:t>
            </a:r>
            <a:endParaRPr lang="en-US" dirty="0"/>
          </a:p>
        </p:txBody>
      </p:sp>
      <p:sp>
        <p:nvSpPr>
          <p:cNvPr id="5" name="Text Placeholder 3"/>
          <p:cNvSpPr>
            <a:spLocks noGrp="1" noEditPoints="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cxnSp>
        <p:nvCxnSpPr>
          <p:cNvPr id="6" name="Straight Connector 5"/>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a:spLocks noGrp="1" noEditPoints="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t>‹#›</a:t>
            </a:fld>
            <a:endParaRPr lang="en-US" dirty="0"/>
          </a:p>
        </p:txBody>
      </p:sp>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pic>
        <p:nvPicPr>
          <p:cNvPr id="22" name="Picture 2" descr="Image result for paper texture"/>
          <p:cNvPicPr>
            <a:picLocks noChangeAspect="1" noChangeArrowheads="1"/>
          </p:cNvPicPr>
          <p:nvPr userDrawn="1"/>
        </p:nvPicPr>
        <p:blipFill>
          <a:blip r:embed="rId1"/>
          <a:srcRect b="43750"/>
          <a:stretch/>
        </p:blipFill>
        <p:spPr bwMode="auto">
          <a:xfrm>
            <a:off x="0" y="0"/>
            <a:ext cx="12192000" cy="6858000"/>
          </a:xfrm>
          <a:prstGeom prst="rect">
            <a:avLst/>
          </a:prstGeom>
          <a:noFill/>
        </p:spPr>
      </p:pic>
      <p:sp>
        <p:nvSpPr>
          <p:cNvPr id="19" name="Picture Placeholder 18"/>
          <p:cNvSpPr>
            <a:spLocks noGrp="1" noEditPoints="1"/>
          </p:cNvSpPr>
          <p:nvPr>
            <p:ph type="pic" sz="quarter" idx="10" hasCustomPrompt="1"/>
          </p:nvPr>
        </p:nvSpPr>
        <p:spPr>
          <a:xfrm>
            <a:off x="0" y="32238"/>
            <a:ext cx="12192000" cy="6793525"/>
          </a:xfrm>
          <a:custGeom>
            <a:av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lnTo>
                  <a:pt x="69136" y="0"/>
                </a:lnTo>
                <a:close/>
              </a:path>
            </a:pathLst>
          </a:custGeom>
          <a:solidFill>
            <a:schemeClr val="accent4"/>
          </a:solidFill>
          <a:effectLst/>
        </p:spPr>
        <p:txBody>
          <a:bodyPr wrap="square" anchor="ctr">
            <a:noAutofit/>
          </a:bodyPr>
          <a:lstStyle>
            <a:lvl1pPr marL="0" indent="0" algn="ctr">
              <a:buNone/>
            </a:lvl1pPr>
          </a:lstStyle>
          <a:p>
            <a:pPr lvl="0"/>
            <a:r>
              <a:rPr lang="en-US" dirty="0"/>
              <a:t>Insert image</a:t>
            </a:r>
          </a:p>
        </p:txBody>
      </p:sp>
      <p:sp>
        <p:nvSpPr>
          <p:cNvPr id="2" name="Title 1"/>
          <p:cNvSpPr>
            <a:spLocks noGrp="1" noEditPoints="1"/>
          </p:cNvSpPr>
          <p:nvPr>
            <p:ph type="title"/>
          </p:nvPr>
        </p:nvSpPr>
        <p:spPr/>
        <p:txBody>
          <a:bodyPr/>
          <a:lstStyle/>
          <a:p>
            <a:r>
              <a:rPr lang="fr-FR"/>
              <a:t>Modifiez le style du titre</a:t>
            </a:r>
            <a:endParaRPr lang="en-US"/>
          </a:p>
        </p:txBody>
      </p:sp>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2" name="Picture 2" descr="Image result for paper texture"/>
          <p:cNvPicPr>
            <a:picLocks noChangeAspect="1" noChangeArrowheads="1"/>
          </p:cNvPicPr>
          <p:nvPr userDrawn="1"/>
        </p:nvPicPr>
        <p:blipFill>
          <a:blip r:embed="rId1"/>
          <a:srcRect b="43750"/>
          <a:stretch/>
        </p:blipFill>
        <p:spPr bwMode="auto">
          <a:xfrm>
            <a:off x="0" y="0"/>
            <a:ext cx="12192000" cy="6858000"/>
          </a:xfrm>
          <a:prstGeom prst="rect">
            <a:avLst/>
          </a:prstGeom>
          <a:noFill/>
        </p:spPr>
      </p:pic>
      <p:sp>
        <p:nvSpPr>
          <p:cNvPr id="4" name="Date Placeholder 3"/>
          <p:cNvSpPr>
            <a:spLocks noGrp="1" noEditPoints="1"/>
          </p:cNvSpPr>
          <p:nvPr>
            <p:ph type="dt" sz="half" idx="10"/>
          </p:nvPr>
        </p:nvSpPr>
        <p:spPr>
          <a:xfrm>
            <a:off x="838200" y="6356350"/>
            <a:ext cx="2743200" cy="365125"/>
          </a:xfrm>
          <a:prstGeom prst="rect">
            <a:avLst/>
          </a:prstGeom>
        </p:spPr>
        <p:txBody>
          <a:bodyPr/>
          <a:lstStyle/>
          <a:p>
            <a:fld id="{E3AA43A8-9C57-42ED-AFE4-B30FF91A6411}" type="datetime1">
              <a:rPr lang="en-US" smtClean="0"/>
              <a:t>1/10/2024</a:t>
            </a:fld>
            <a:endParaRPr lang="en-US" dirty="0"/>
          </a:p>
        </p:txBody>
      </p:sp>
      <p:sp>
        <p:nvSpPr>
          <p:cNvPr id="5" name="Footer Placeholder 4"/>
          <p:cNvSpPr>
            <a:spLocks noGrp="1" noEditPoints="1"/>
          </p:cNvSpPr>
          <p:nvPr>
            <p:ph type="ftr" sz="quarter" idx="11"/>
          </p:nvPr>
        </p:nvSpPr>
        <p:spPr/>
        <p:txBody>
          <a:bodyPr/>
          <a:lstStyle/>
          <a:p>
            <a:endParaRPr lang="en-US" dirty="0"/>
          </a:p>
        </p:txBody>
      </p:sp>
      <p:sp>
        <p:nvSpPr>
          <p:cNvPr id="8" name="Title 1"/>
          <p:cNvSpPr>
            <a:spLocks noGrp="1" noEditPoints="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p:cNvSpPr>
            <a:spLocks noGrp="1" noEditPoints="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cxnSp>
        <p:nvCxnSpPr>
          <p:cNvPr id="11" name="Straight Connector 10"/>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rcRect/>
          <a:stretch>
            <a:fillRect/>
          </a:stretch>
        </p:blipFill>
        <p:spPr>
          <a:xfrm>
            <a:off x="0" y="0"/>
            <a:ext cx="5913121" cy="6858000"/>
          </a:xfrm>
          <a:prstGeom prst="rect">
            <a:avLst/>
          </a:prstGeom>
        </p:spPr>
      </p:pic>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re de sec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
          <a:srcRect/>
          <a:stretch>
            <a:fillRect/>
          </a:stretch>
        </p:blipFill>
        <p:spPr>
          <a:xfrm>
            <a:off x="0" y="682752"/>
            <a:ext cx="12192000" cy="5492496"/>
          </a:xfrm>
          <a:prstGeom prst="rect">
            <a:avLst/>
          </a:prstGeom>
        </p:spPr>
      </p:pic>
      <p:sp>
        <p:nvSpPr>
          <p:cNvPr id="2" name="Title 1"/>
          <p:cNvSpPr>
            <a:spLocks noGrp="1" noEditPoints="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p:cNvSpPr>
            <a:spLocks noGrp="1" noEditPoints="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cxnSp>
        <p:nvCxnSpPr>
          <p:cNvPr id="8" name="Straight Connector 7"/>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noEditPoints="1"/>
          </p:cNvSpPr>
          <p:nvPr>
            <p:ph type="sldNum" sz="quarter" idx="15"/>
          </p:nvPr>
        </p:nvSpPr>
        <p:spPr/>
        <p:txBody>
          <a:bodyPr/>
          <a:lstStyle/>
          <a:p>
            <a:fld id="{45C00377-489B-40EC-B059-26BDDD2E89B9}" type="slidenum">
              <a:rPr lang="en-US" smtClean="0"/>
              <a:t>‹#›</a:t>
            </a:fld>
            <a:endParaRPr lang="en-US" dirty="0"/>
          </a:p>
        </p:txBody>
      </p:sp>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theme" Target="../theme/theme2.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p:cNvPicPr>
            <a:picLocks noChangeAspect="1" noChangeArrowheads="1"/>
          </p:cNvPicPr>
          <p:nvPr userDrawn="1"/>
        </p:nvPicPr>
        <p:blipFill>
          <a:blip r:embed="rId1"/>
          <a:srcRect b="43750"/>
          <a:stretch/>
        </p:blipFill>
        <p:spPr bwMode="auto">
          <a:xfrm>
            <a:off x="0" y="0"/>
            <a:ext cx="12192000" cy="6858000"/>
          </a:xfrm>
          <a:prstGeom prst="rect">
            <a:avLst/>
          </a:prstGeom>
          <a:noFill/>
        </p:spPr>
      </p:pic>
      <p:sp>
        <p:nvSpPr>
          <p:cNvPr id="2" name="Title Placeholder 1"/>
          <p:cNvSpPr>
            <a:spLocks noGrp="1" noEditPoints="1"/>
          </p:cNvSpPr>
          <p:nvPr>
            <p:ph type="title"/>
          </p:nvPr>
        </p:nvSpPr>
        <p:spPr>
          <a:xfrm>
            <a:off x="838200" y="429768"/>
            <a:ext cx="10515600" cy="637198"/>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noEditPoints="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noEditPoints="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p:cNvSpPr/>
          <p:nvPr userDrawn="1"/>
        </p:nvSpPr>
        <p:spPr>
          <a:xfrm>
            <a:off x="9356458" y="6366765"/>
            <a:ext cx="1997342" cy="346249"/>
          </a:xfrm>
          <a:prstGeom prst="rect">
            <a:avLst/>
          </a:prstGeom>
        </p:spPr>
        <p:txBody>
          <a:bodyPr wrap="none" lIns="19050" tIns="19050" rIns="19050" bIns="19050" anchor="ctr">
            <a:spAutoFit/>
          </a:bodyPr>
          <a:lstStyle/>
          <a:p>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itchFamily="34" charset="-79" panose="020B0502020104020203"/>
              <a:cs typeface="Gill Sans" pitchFamily="34" charset="-79" panose="020B0502020104020203"/>
            </a:endParaRPr>
          </a:p>
        </p:txBody>
      </p:sp>
      <p:sp>
        <p:nvSpPr>
          <p:cNvPr id="13" name="Slide Number Placeholder 5"/>
          <p:cNvSpPr>
            <a:spLocks noGrp="1" noEditPoints="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hdr="0" ftr="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itchFamily="34" charset="0" panose="020B0604020202020204"/>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itchFamily="34" charset="0" panose="020B0604020202020204"/>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itchFamily="34" charset="0" panose="020B0604020202020204"/>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itchFamily="34" charset="0" panose="020B0604020202020204"/>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itchFamily="34" charset="0" panose="020B0604020202020204"/>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35.jpg"/><Relationship Id="rId2" Type="http://schemas.openxmlformats.org/officeDocument/2006/relationships/slideLayout" Target="../slideLayouts/slideLayout13.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jp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38.jpg"/><Relationship Id="rId2" Type="http://schemas.openxmlformats.org/officeDocument/2006/relationships/slideLayout" Target="../slideLayouts/slideLayout4.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42.jpeg"/><Relationship Id="rId3" Type="http://schemas.openxmlformats.org/officeDocument/2006/relationships/slideLayout" Target="../slideLayouts/slideLayout13.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43.jpg"/><Relationship Id="rId2" Type="http://schemas.openxmlformats.org/officeDocument/2006/relationships/slideLayout" Target="../slideLayouts/slideLayout13.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45.jpg"/><Relationship Id="rId2" Type="http://schemas.openxmlformats.org/officeDocument/2006/relationships/image" Target="../media/image46.jpg"/><Relationship Id="rId3" Type="http://schemas.openxmlformats.org/officeDocument/2006/relationships/slideLayout" Target="../slideLayouts/slideLayout1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2.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jpg"/><Relationship Id="rId3" Type="http://schemas.openxmlformats.org/officeDocument/2006/relationships/slideLayout" Target="../slideLayouts/slideLayout10.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4.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50.jpg"/><Relationship Id="rId2" Type="http://schemas.openxmlformats.org/officeDocument/2006/relationships/image" Target="../media/image51.jpg"/><Relationship Id="rId3" Type="http://schemas.openxmlformats.org/officeDocument/2006/relationships/slideLayout" Target="../slideLayouts/slideLayout6.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6.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53.jpg"/><Relationship Id="rId2" Type="http://schemas.openxmlformats.org/officeDocument/2006/relationships/image" Target="../media/image54.jpg"/><Relationship Id="rId3" Type="http://schemas.openxmlformats.org/officeDocument/2006/relationships/slideLayout" Target="../slideLayouts/slideLayout10.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48.jpg"/><Relationship Id="rId2"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3.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diagramData" Target="../diagrams/data1.xml"/><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png"/><Relationship Id="rId2" Type="http://schemas.openxmlformats.org/officeDocument/2006/relationships/diagramLayout" Target="../diagrams/layout1.xml"/><Relationship Id="rId20" Type="http://schemas.openxmlformats.org/officeDocument/2006/relationships/image" Target="../media/image24.png"/><Relationship Id="rId21" Type="http://schemas.openxmlformats.org/officeDocument/2006/relationships/image" Target="../media/image25.png"/><Relationship Id="rId22" Type="http://schemas.openxmlformats.org/officeDocument/2006/relationships/image" Target="../media/image26.png"/><Relationship Id="rId23" Type="http://schemas.openxmlformats.org/officeDocument/2006/relationships/image" Target="../media/image27.png"/><Relationship Id="rId24" Type="http://schemas.openxmlformats.org/officeDocument/2006/relationships/image" Target="../media/image28.png"/><Relationship Id="rId25" Type="http://schemas.openxmlformats.org/officeDocument/2006/relationships/slideLayout" Target="../slideLayouts/slideLayout5.xml"/><Relationship Id="rId26" Type="http://schemas.openxmlformats.org/officeDocument/2006/relationships/notesSlide" Target="../notesSlides/notesSlide4.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openxmlformats.org/officeDocument/2006/relationships/diagramDrawing" Target="../diagrams/drawing1.xml"/><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diagramData" Target="../diagrams/data2.xml"/><Relationship Id="rId10" Type="http://schemas.openxmlformats.org/officeDocument/2006/relationships/diagramDrawing" Target="../diagrams/drawing3.xml"/><Relationship Id="rId11" Type="http://schemas.openxmlformats.org/officeDocument/2006/relationships/slideLayout" Target="../slideLayouts/slideLayout5.xml"/><Relationship Id="rId12" Type="http://schemas.openxmlformats.org/officeDocument/2006/relationships/notesSlide" Target="../notesSlides/notesSlide5.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openxmlformats.org/officeDocument/2006/relationships/diagramDrawing" Target="../diagrams/drawing2.xml"/><Relationship Id="rId6" Type="http://schemas.openxmlformats.org/officeDocument/2006/relationships/diagramData" Target="../diagrams/data3.xml"/><Relationship Id="rId7" Type="http://schemas.openxmlformats.org/officeDocument/2006/relationships/diagramLayout" Target="../diagrams/layout3.xml"/><Relationship Id="rId8" Type="http://schemas.openxmlformats.org/officeDocument/2006/relationships/diagramQuickStyle" Target="../diagrams/quickStyle3.xml"/><Relationship Id="rId9" Type="http://schemas.openxmlformats.org/officeDocument/2006/relationships/diagramColors" Target="../diagrams/colors3.xml"/></Relationships>
</file>

<file path=ppt/slides/_rels/slide6.xml.rels><?xml version="1.0" encoding="UTF-8" standalone="yes"?>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openxmlformats.org/officeDocument/2006/relationships/diagramDrawing" Target="../diagrams/drawing4.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slideLayout" Target="../slideLayouts/slideLayout5.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diagramData" Target="../diagrams/data5.xml"/><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openxmlformats.org/officeDocument/2006/relationships/diagramDrawing" Target="../diagrams/drawing5.xml"/><Relationship Id="rId7" Type="http://schemas.openxmlformats.org/officeDocument/2006/relationships/image" Target="../media/image32.png"/><Relationship Id="rId8" Type="http://schemas.openxmlformats.org/officeDocument/2006/relationships/slideLayout" Target="../slideLayouts/slideLayout5.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33.jpg"/><Relationship Id="rId2" Type="http://schemas.openxmlformats.org/officeDocument/2006/relationships/slideLayout" Target="../slideLayouts/slideLayout4.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34.jpg"/><Relationship Id="rId2" Type="http://schemas.openxmlformats.org/officeDocument/2006/relationships/slideLayout" Target="../slideLayouts/slideLayout13.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noEditPoints="1"/>
          </p:cNvSpPr>
          <p:nvPr>
            <p:ph type="title"/>
          </p:nvPr>
        </p:nvSpPr>
        <p:spPr/>
        <p:txBody>
          <a:bodyPr/>
          <a:lstStyle/>
          <a:p>
            <a:r>
              <a:rPr lang="en-US" dirty="0"/>
              <a:t>Large Image slide</a:t>
            </a:r>
          </a:p>
        </p:txBody>
      </p:sp>
      <p:pic>
        <p:nvPicPr>
          <p:cNvPr id="6" name="Espace réservé pour une image  5"/>
          <p:cNvPicPr>
            <a:picLocks noGrp="1" noChangeAspect="1"/>
          </p:cNvPicPr>
          <p:nvPr>
            <p:ph type="pic" sz="quarter" idx="10"/>
          </p:nvPr>
        </p:nvPicPr>
        <p:blipFill>
          <a:blip r:embed="rId1"/>
          <a:srcRect l="13242" r="13242"/>
          <a:stretch/>
        </p:blipFill>
        <p:spPr>
          <a:xfrm>
            <a:off x="4512365" y="97291"/>
            <a:ext cx="7630697" cy="6919736"/>
          </a:xfrm>
          <a:solidFill>
            <a:schemeClr val="accent5">
              <a:lumMod val="40000"/>
              <a:lumOff val="60000"/>
            </a:schemeClr>
          </a:solidFill>
        </p:spPr>
      </p:pic>
      <p:pic>
        <p:nvPicPr>
          <p:cNvPr id="2" name="Image 1"/>
          <p:cNvPicPr>
            <a:picLocks noChangeAspect="1"/>
          </p:cNvPicPr>
          <p:nvPr/>
        </p:nvPicPr>
        <p:blipFill>
          <a:blip r:embed="rId2"/>
          <a:srcRect/>
          <a:stretch>
            <a:fillRect/>
          </a:stretch>
        </p:blipFill>
        <p:spPr>
          <a:xfrm>
            <a:off x="10684509" y="5615557"/>
            <a:ext cx="1086444" cy="1103646"/>
          </a:xfrm>
          <a:prstGeom prst="rect">
            <a:avLst/>
          </a:prstGeom>
        </p:spPr>
      </p:pic>
      <p:sp>
        <p:nvSpPr>
          <p:cNvPr id="4" name="Title 3"/>
          <p:cNvSpPr txBox="1"/>
          <p:nvPr/>
        </p:nvSpPr>
        <p:spPr>
          <a:xfrm>
            <a:off x="0" y="1257208"/>
            <a:ext cx="4512365" cy="18720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a:lstStyle>
          <a:p>
            <a:pPr algn="ctr"/>
            <a:r>
              <a:rPr lang="en-US" dirty="0" err="1"/>
              <a:t>L’état</a:t>
            </a:r>
            <a:r>
              <a:rPr lang="en-US" dirty="0"/>
              <a:t> de la </a:t>
            </a:r>
            <a:r>
              <a:rPr lang="en-US" dirty="0" err="1"/>
              <a:t>sécurité</a:t>
            </a:r>
            <a:r>
              <a:rPr lang="en-US" dirty="0"/>
              <a:t> </a:t>
            </a:r>
            <a:r>
              <a:rPr lang="en-US" dirty="0" err="1"/>
              <a:t>alimentaire</a:t>
            </a:r>
            <a:r>
              <a:rPr lang="en-US" dirty="0"/>
              <a:t> dans le monde </a:t>
            </a:r>
            <a:r>
              <a:rPr lang="en-US" dirty="0" err="1"/>
              <a:t>en</a:t>
            </a:r>
            <a:r>
              <a:rPr lang="en-US" dirty="0"/>
              <a:t> 2013  </a:t>
            </a:r>
          </a:p>
        </p:txBody>
      </p:sp>
      <p:sp>
        <p:nvSpPr>
          <p:cNvPr id="7" name="ZoneTexte 6"/>
          <p:cNvSpPr txBox="1"/>
          <p:nvPr/>
        </p:nvSpPr>
        <p:spPr>
          <a:xfrm>
            <a:off x="1093304" y="3728765"/>
            <a:ext cx="2325757" cy="1938992"/>
          </a:xfrm>
          <a:prstGeom prst="rect">
            <a:avLst/>
          </a:prstGeom>
          <a:noFill/>
        </p:spPr>
        <p:txBody>
          <a:bodyPr wrap="square" rtlCol="0">
            <a:spAutoFit/>
          </a:bodyPr>
          <a:lstStyle/>
          <a:p>
            <a:pPr algn="ctr"/>
            <a:r>
              <a:rPr lang="fr-FR" sz="2000" dirty="0" err="1"/>
              <a:t>Kaëlig</a:t>
            </a:r>
            <a:r>
              <a:rPr lang="fr-FR" sz="2000" dirty="0"/>
              <a:t> Barillet</a:t>
            </a:r>
          </a:p>
          <a:p>
            <a:pPr algn="ctr"/>
            <a:r>
              <a:rPr lang="fr-FR" sz="2000" dirty="0"/>
              <a:t>Jonathan </a:t>
            </a:r>
            <a:r>
              <a:rPr lang="fr-FR" sz="2000" dirty="0" err="1"/>
              <a:t>Begot</a:t>
            </a:r>
            <a:endParaRPr lang="fr-FR" sz="2000" dirty="0"/>
          </a:p>
          <a:p>
            <a:pPr algn="ctr"/>
            <a:r>
              <a:rPr lang="fr-FR" sz="2000" dirty="0"/>
              <a:t>Laurence Berville</a:t>
            </a:r>
          </a:p>
          <a:p>
            <a:pPr algn="ctr"/>
            <a:endParaRPr lang="fr-FR" sz="2000" dirty="0"/>
          </a:p>
          <a:p>
            <a:pPr algn="ctr"/>
            <a:r>
              <a:rPr lang="fr-FR" sz="2000" dirty="0"/>
              <a:t> </a:t>
            </a:r>
          </a:p>
          <a:p>
            <a:pPr algn="ct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noEditPoints="1"/>
          </p:cNvSpPr>
          <p:nvPr>
            <p:ph type="sldNum" sz="quarter" idx="11"/>
          </p:nvPr>
        </p:nvSpPr>
        <p:spPr/>
        <p:txBody>
          <a:bodyPr/>
          <a:lstStyle/>
          <a:p>
            <a:fld id="{45C00377-489B-40EC-B059-26BDDD2E89B9}" type="slidenum">
              <a:rPr lang="en-US" smtClean="0"/>
              <a:t>10</a:t>
            </a:fld>
            <a:endParaRPr lang="en-US" dirty="0"/>
          </a:p>
        </p:txBody>
      </p:sp>
      <p:pic>
        <p:nvPicPr>
          <p:cNvPr id="6" name="Image 5"/>
          <p:cNvPicPr>
            <a:picLocks noChangeAspect="1"/>
          </p:cNvPicPr>
          <p:nvPr/>
        </p:nvPicPr>
        <p:blipFill>
          <a:blip r:embed="rId1"/>
          <a:srcRect t="7628" r="9286" b="6547"/>
          <a:stretch/>
        </p:blipFill>
        <p:spPr>
          <a:xfrm>
            <a:off x="146340" y="522198"/>
            <a:ext cx="12045660" cy="6331332"/>
          </a:xfrm>
          <a:prstGeom prst="rect">
            <a:avLst/>
          </a:prstGeom>
        </p:spPr>
      </p:pic>
      <p:cxnSp>
        <p:nvCxnSpPr>
          <p:cNvPr id="7" name="Connecteur droit 6"/>
          <p:cNvCxnSpPr/>
          <p:nvPr/>
        </p:nvCxnSpPr>
        <p:spPr>
          <a:xfrm>
            <a:off x="10043118" y="638175"/>
            <a:ext cx="0" cy="621982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2148881" y="2495797"/>
            <a:ext cx="7780932" cy="3840004"/>
            <a:chOff x="1998386" y="4700966"/>
            <a:chExt cx="2945089" cy="1056896"/>
          </a:xfrm>
        </p:grpSpPr>
        <p:sp>
          <p:nvSpPr>
            <p:cNvPr id="4" name="ZoneTexte 3"/>
            <p:cNvSpPr txBox="1"/>
            <p:nvPr/>
          </p:nvSpPr>
          <p:spPr>
            <a:xfrm>
              <a:off x="3240573" y="4700966"/>
              <a:ext cx="1406386" cy="369332"/>
            </a:xfrm>
            <a:prstGeom prst="rect">
              <a:avLst/>
            </a:prstGeom>
            <a:noFill/>
          </p:spPr>
          <p:txBody>
            <a:bodyPr wrap="square">
              <a:spAutoFit/>
            </a:bodyPr>
            <a:lstStyle/>
            <a:p>
              <a:r>
                <a:rPr lang="en-US" dirty="0">
                  <a:solidFill>
                    <a:srgbClr val="FF0000"/>
                  </a:solidFill>
                </a:rPr>
                <a:t> </a:t>
              </a:r>
              <a:r>
                <a:rPr lang="en-US" dirty="0" err="1">
                  <a:solidFill>
                    <a:srgbClr val="FF0000"/>
                  </a:solidFill>
                </a:rPr>
                <a:t>Insuffisant</a:t>
              </a:r>
              <a:endParaRPr lang="en-US" dirty="0">
                <a:solidFill>
                  <a:srgbClr val="FF0000"/>
                </a:solidFill>
              </a:endParaRPr>
            </a:p>
          </p:txBody>
        </p:sp>
        <p:sp>
          <p:nvSpPr>
            <p:cNvPr id="5" name="Rectangle 4"/>
            <p:cNvSpPr/>
            <p:nvPr/>
          </p:nvSpPr>
          <p:spPr>
            <a:xfrm>
              <a:off x="1998386" y="4843462"/>
              <a:ext cx="2945089" cy="914400"/>
            </a:xfrm>
            <a:prstGeom prst="rect">
              <a:avLst/>
            </a:prstGeom>
            <a:solidFill>
              <a:srgbClr val="FF0000">
                <a:alpha val="17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1"/>
          <a:srcRect/>
          <a:stretch>
            <a:fillRect/>
          </a:stretch>
        </p:blipFill>
        <p:spPr>
          <a:xfrm>
            <a:off x="338999" y="148703"/>
            <a:ext cx="6076315" cy="6560593"/>
          </a:xfrm>
          <a:prstGeom prst="rect">
            <a:avLst/>
          </a:prstGeom>
        </p:spPr>
      </p:pic>
      <p:pic>
        <p:nvPicPr>
          <p:cNvPr id="8" name="Picture Placeholder 7"/>
          <p:cNvPicPr>
            <a:picLocks noGrp="1" noChangeAspect="1"/>
          </p:cNvPicPr>
          <p:nvPr>
            <p:ph type="pic" sz="quarter" idx="13"/>
          </p:nvPr>
        </p:nvPicPr>
        <p:blipFill>
          <a:blip r:embed="rId2"/>
          <a:srcRect l="25550" r="25550"/>
          <a:stretch/>
        </p:blipFill>
        <p:spPr>
          <a:xfrm>
            <a:off x="2557101" y="3124563"/>
            <a:ext cx="1706839" cy="1772888"/>
          </a:xfrm>
          <a:prstGeom prst="ellipse">
            <a:avLst/>
          </a:prstGeom>
        </p:spPr>
      </p:pic>
      <p:pic>
        <p:nvPicPr>
          <p:cNvPr id="11" name="Image 10"/>
          <p:cNvPicPr>
            <a:picLocks noChangeAspect="1"/>
          </p:cNvPicPr>
          <p:nvPr/>
        </p:nvPicPr>
        <p:blipFill>
          <a:blip r:embed="rId3"/>
          <a:srcRect/>
          <a:stretch>
            <a:fillRect/>
          </a:stretch>
        </p:blipFill>
        <p:spPr>
          <a:xfrm>
            <a:off x="7017572" y="337133"/>
            <a:ext cx="4025637" cy="3220510"/>
          </a:xfrm>
          <a:prstGeom prst="rect">
            <a:avLst/>
          </a:prstGeom>
        </p:spPr>
      </p:pic>
      <p:pic>
        <p:nvPicPr>
          <p:cNvPr id="12" name="Image 11"/>
          <p:cNvPicPr>
            <a:picLocks noChangeAspect="1"/>
          </p:cNvPicPr>
          <p:nvPr/>
        </p:nvPicPr>
        <p:blipFill>
          <a:blip r:embed="rId4"/>
          <a:srcRect/>
          <a:stretch>
            <a:fillRect/>
          </a:stretch>
        </p:blipFill>
        <p:spPr>
          <a:xfrm>
            <a:off x="7034207" y="3515402"/>
            <a:ext cx="4009002" cy="31938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1"/>
          <a:srcRect l="26477" r="26477"/>
          <a:stretch/>
        </p:blipFill>
        <p:spPr/>
      </p:pic>
      <p:sp>
        <p:nvSpPr>
          <p:cNvPr id="4" name="Title 3"/>
          <p:cNvSpPr>
            <a:spLocks noGrp="1" noEditPoints="1"/>
          </p:cNvSpPr>
          <p:nvPr>
            <p:ph type="title"/>
          </p:nvPr>
        </p:nvSpPr>
        <p:spPr>
          <a:xfrm>
            <a:off x="6470160" y="2837553"/>
            <a:ext cx="5474678" cy="1872028"/>
          </a:xfrm>
        </p:spPr>
        <p:txBody>
          <a:bodyPr/>
          <a:lstStyle/>
          <a:p>
            <a:pPr algn="ctr"/>
            <a:r>
              <a:rPr lang="en-US" b="1" dirty="0" err="1"/>
              <a:t>Disponibilité</a:t>
            </a:r>
            <a:r>
              <a:rPr lang="en-US" b="1" dirty="0"/>
              <a:t> </a:t>
            </a:r>
            <a:r>
              <a:rPr lang="en-US" b="1" dirty="0" err="1"/>
              <a:t>mondiale</a:t>
            </a:r>
            <a:br>
              <a:rPr lang="en-US" b="1" dirty="0"/>
            </a:br>
            <a:r>
              <a:rPr lang="en-US" sz="3200" b="1" dirty="0"/>
              <a:t> </a:t>
            </a:r>
            <a:br>
              <a:rPr lang="en-US" b="1" dirty="0"/>
            </a:br>
            <a:r>
              <a:rPr lang="en-US" sz="3600" b="1" dirty="0"/>
              <a:t>par</a:t>
            </a:r>
            <a:r>
              <a:rPr lang="en-US" sz="3600" dirty="0"/>
              <a:t> </a:t>
            </a:r>
            <a:r>
              <a:rPr lang="en-US" sz="3600" dirty="0" err="1"/>
              <a:t>produit</a:t>
            </a:r>
            <a:endParaRPr lang="en-US" dirty="0"/>
          </a:p>
        </p:txBody>
      </p:sp>
      <p:sp>
        <p:nvSpPr>
          <p:cNvPr id="15" name="Slide Number Placeholder 14"/>
          <p:cNvSpPr>
            <a:spLocks noGrp="1" noEditPoints="1"/>
          </p:cNvSpPr>
          <p:nvPr>
            <p:ph type="sldNum" sz="quarter" idx="15"/>
          </p:nvPr>
        </p:nvSpPr>
        <p:spPr/>
        <p:txBody>
          <a:bodyPr/>
          <a:lstStyle/>
          <a:p>
            <a:fld id="{45C00377-489B-40EC-B059-26BDDD2E89B9}"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1"/>
          <a:srcRect/>
          <a:stretch>
            <a:fillRect/>
          </a:stretch>
        </p:blipFill>
        <p:spPr>
          <a:xfrm rot="16200000">
            <a:off x="-1286648" y="1286646"/>
            <a:ext cx="6858000" cy="4284707"/>
          </a:xfrm>
        </p:spPr>
      </p:pic>
      <p:sp>
        <p:nvSpPr>
          <p:cNvPr id="7" name="BoîteDeDialogue 6"/>
          <p:cNvSpPr txBox="1"/>
          <p:nvPr/>
        </p:nvSpPr>
        <p:spPr>
          <a:xfrm>
            <a:off x="4423719" y="1915240"/>
            <a:ext cx="7619229" cy="1190108"/>
          </a:xfrm>
          <a:prstGeom prst="rect">
            <a:avLst/>
          </a:prstGeom>
          <a:noFill/>
        </p:spPr>
        <p:txBody>
          <a:bodyPr wrap="square" rtlCol="0">
            <a:spAutoFit/>
          </a:bodyPr>
          <a:lstStyle/>
          <a:p>
            <a:r>
              <a:rPr lang="en-US" sz="2400" b="0">
                <a:solidFill>
                  <a:schemeClr val="accent3">
                    <a:lumMod val="75000"/>
                  </a:schemeClr>
                </a:solidFill>
              </a:rPr>
              <a:t>Pour se nourrir un homme à besoin</a:t>
            </a:r>
            <a:r>
              <a:rPr lang="fr-FR" sz="2400" b="0">
                <a:solidFill>
                  <a:schemeClr val="accent3">
                    <a:lumMod val="75000"/>
                  </a:schemeClr>
                </a:solidFill>
              </a:rPr>
              <a:t>, en moyenne</a:t>
            </a:r>
            <a:r>
              <a:rPr lang="en-US" sz="2400" b="0">
                <a:solidFill>
                  <a:schemeClr val="accent3">
                    <a:lumMod val="75000"/>
                  </a:schemeClr>
                </a:solidFill>
              </a:rPr>
              <a:t>, chaque jour, de 1 440 à 2 030 kilo-calories, et une femme entre 1 100 et 1 500.</a:t>
            </a:r>
          </a:p>
        </p:txBody>
      </p:sp>
      <p:sp>
        <p:nvSpPr>
          <p:cNvPr id="8" name="BoîteDeDialogue 6"/>
          <p:cNvSpPr txBox="1"/>
          <p:nvPr/>
        </p:nvSpPr>
        <p:spPr>
          <a:xfrm>
            <a:off x="4423719" y="3988165"/>
            <a:ext cx="7619229" cy="1921628"/>
          </a:xfrm>
          <a:prstGeom prst="rect">
            <a:avLst/>
          </a:prstGeom>
          <a:noFill/>
        </p:spPr>
        <p:txBody>
          <a:bodyPr wrap="square" rtlCol="0">
            <a:spAutoFit/>
          </a:bodyPr>
          <a:lstStyle/>
          <a:p>
            <a:r>
              <a:rPr lang="en-US" sz="2400" b="0" dirty="0"/>
              <a:t>Le nombre d</a:t>
            </a:r>
            <a:r>
              <a:rPr lang="fr-FR" sz="2400" b="0" dirty="0"/>
              <a:t>'</a:t>
            </a:r>
            <a:r>
              <a:rPr lang="en-US" sz="2400" b="0" dirty="0"/>
              <a:t>humain pouvant être nourris (en calorie) avec la disponibilité intérieure mondiale de</a:t>
            </a:r>
            <a:r>
              <a:rPr lang="en-US" sz="2400" b="1" dirty="0">
                <a:solidFill>
                  <a:schemeClr val="accent3">
                    <a:lumMod val="75000"/>
                  </a:schemeClr>
                </a:solidFill>
              </a:rPr>
              <a:t> produits végétaux</a:t>
            </a:r>
            <a:r>
              <a:rPr lang="en-US" sz="2400" b="0" dirty="0"/>
              <a:t> était de 18 à 25</a:t>
            </a:r>
            <a:r>
              <a:rPr lang="fr-FR" sz="2400" b="0" dirty="0"/>
              <a:t> milliards</a:t>
            </a:r>
            <a:r>
              <a:rPr lang="en-US" sz="2400" b="0" dirty="0"/>
              <a:t> </a:t>
            </a:r>
            <a:r>
              <a:rPr lang="fr-FR" sz="2400" b="0" dirty="0"/>
              <a:t>d'</a:t>
            </a:r>
            <a:r>
              <a:rPr lang="en-US" sz="2400" b="0" dirty="0"/>
              <a:t>habitants</a:t>
            </a:r>
            <a:r>
              <a:rPr lang="fr-FR" sz="2400" b="0" dirty="0"/>
              <a:t>. </a:t>
            </a:r>
          </a:p>
          <a:p>
            <a:endParaRPr lang="fr-FR" sz="2400" b="0" dirty="0"/>
          </a:p>
          <a:p>
            <a:r>
              <a:rPr lang="en-US" sz="2400" b="0" dirty="0"/>
              <a:t>Soit de 256 % et 356%</a:t>
            </a:r>
            <a:r>
              <a:rPr lang="fr-FR" sz="2400" b="0" dirty="0"/>
              <a:t> de la population mondiale.</a:t>
            </a:r>
            <a:endParaRPr lang="en-US" sz="2400" b="0">
              <a:solidFill>
                <a:schemeClr val="accent3">
                  <a:lumMod val="7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oîteDeDialogue 6"/>
          <p:cNvSpPr txBox="1"/>
          <p:nvPr/>
        </p:nvSpPr>
        <p:spPr>
          <a:xfrm>
            <a:off x="4690162" y="1915240"/>
            <a:ext cx="7352786" cy="1190108"/>
          </a:xfrm>
          <a:prstGeom prst="rect">
            <a:avLst/>
          </a:prstGeom>
          <a:noFill/>
        </p:spPr>
        <p:txBody>
          <a:bodyPr wrap="square" rtlCol="0">
            <a:spAutoFit/>
          </a:bodyPr>
          <a:lstStyle/>
          <a:p>
            <a:r>
              <a:rPr lang="en-US" sz="2400" b="0">
                <a:solidFill>
                  <a:schemeClr val="accent3">
                    <a:lumMod val="75000"/>
                  </a:schemeClr>
                </a:solidFill>
              </a:rPr>
              <a:t>Pour se nourrir</a:t>
            </a:r>
            <a:r>
              <a:rPr lang="fr-FR" sz="2400" b="0">
                <a:solidFill>
                  <a:schemeClr val="accent3">
                    <a:lumMod val="75000"/>
                  </a:schemeClr>
                </a:solidFill>
              </a:rPr>
              <a:t>,</a:t>
            </a:r>
            <a:r>
              <a:rPr lang="en-US" sz="2400">
                <a:solidFill>
                  <a:schemeClr val="accent3">
                    <a:lumMod val="75000"/>
                  </a:schemeClr>
                </a:solidFill>
              </a:rPr>
              <a:t> les apports recommandés en proteine sont d’environ 50 </a:t>
            </a:r>
            <a:r>
              <a:rPr lang="fr-FR" sz="2400">
                <a:solidFill>
                  <a:schemeClr val="accent3">
                    <a:lumMod val="75000"/>
                  </a:schemeClr>
                </a:solidFill>
              </a:rPr>
              <a:t>à</a:t>
            </a:r>
            <a:r>
              <a:rPr lang="en-US" sz="2400">
                <a:solidFill>
                  <a:schemeClr val="accent3">
                    <a:lumMod val="75000"/>
                  </a:schemeClr>
                </a:solidFill>
              </a:rPr>
              <a:t> 138 g par jour pour une femme,</a:t>
            </a:r>
            <a:r>
              <a:rPr lang="fr-FR" sz="2400">
                <a:solidFill>
                  <a:schemeClr val="accent3">
                    <a:lumMod val="75000"/>
                  </a:schemeClr>
                </a:solidFill>
              </a:rPr>
              <a:t> </a:t>
            </a:r>
            <a:r>
              <a:rPr lang="en-US" sz="2400">
                <a:solidFill>
                  <a:schemeClr val="accent3">
                    <a:lumMod val="75000"/>
                  </a:schemeClr>
                </a:solidFill>
              </a:rPr>
              <a:t>et 62 </a:t>
            </a:r>
            <a:r>
              <a:rPr lang="fr-FR" sz="2400">
                <a:solidFill>
                  <a:schemeClr val="accent3">
                    <a:lumMod val="75000"/>
                  </a:schemeClr>
                </a:solidFill>
              </a:rPr>
              <a:t>à</a:t>
            </a:r>
            <a:r>
              <a:rPr lang="en-US" sz="2400">
                <a:solidFill>
                  <a:schemeClr val="accent3">
                    <a:lumMod val="75000"/>
                  </a:schemeClr>
                </a:solidFill>
              </a:rPr>
              <a:t> 170 g pour un homme.</a:t>
            </a:r>
            <a:endParaRPr lang="en-US" sz="2400" b="0">
              <a:solidFill>
                <a:schemeClr val="accent3">
                  <a:lumMod val="75000"/>
                </a:schemeClr>
              </a:solidFill>
            </a:endParaRPr>
          </a:p>
        </p:txBody>
      </p:sp>
      <p:sp>
        <p:nvSpPr>
          <p:cNvPr id="8" name="BoîteDeDialogue 6"/>
          <p:cNvSpPr txBox="1"/>
          <p:nvPr/>
        </p:nvSpPr>
        <p:spPr>
          <a:xfrm>
            <a:off x="4690162" y="3988165"/>
            <a:ext cx="7352786" cy="2287388"/>
          </a:xfrm>
          <a:prstGeom prst="rect">
            <a:avLst/>
          </a:prstGeom>
          <a:noFill/>
        </p:spPr>
        <p:txBody>
          <a:bodyPr wrap="square" rtlCol="0">
            <a:spAutoFit/>
          </a:bodyPr>
          <a:lstStyle/>
          <a:p>
            <a:pPr algn="just"/>
            <a:r>
              <a:rPr lang="en-US" sz="2400" b="0" dirty="0"/>
              <a:t>Le nombre d</a:t>
            </a:r>
            <a:r>
              <a:rPr lang="fr-FR" sz="2400" b="0" dirty="0"/>
              <a:t>'</a:t>
            </a:r>
            <a:r>
              <a:rPr lang="en-US" sz="2400" b="0" dirty="0"/>
              <a:t>humain pouvant être nourris (en </a:t>
            </a:r>
            <a:r>
              <a:rPr lang="fr-FR" sz="2400" b="0" dirty="0"/>
              <a:t>protéine</a:t>
            </a:r>
            <a:r>
              <a:rPr lang="en-US" sz="2400" b="0" dirty="0"/>
              <a:t>)</a:t>
            </a:r>
            <a:r>
              <a:rPr lang="fr-FR" sz="2400" b="0" dirty="0"/>
              <a:t> </a:t>
            </a:r>
            <a:r>
              <a:rPr lang="en-US" sz="2400" b="0" dirty="0"/>
              <a:t>avec la disponibilité intérieure mondiale de</a:t>
            </a:r>
            <a:r>
              <a:rPr lang="en-US" sz="2400" b="1" dirty="0">
                <a:solidFill>
                  <a:schemeClr val="accent3">
                    <a:lumMod val="75000"/>
                  </a:schemeClr>
                </a:solidFill>
              </a:rPr>
              <a:t> produits végétaux</a:t>
            </a:r>
            <a:r>
              <a:rPr lang="en-US" sz="2400" b="0" dirty="0"/>
              <a:t> était de </a:t>
            </a:r>
            <a:r>
              <a:rPr lang="fr-FR" sz="2400" b="0" dirty="0"/>
              <a:t>5</a:t>
            </a:r>
            <a:r>
              <a:rPr lang="en-US" sz="2400" b="0" dirty="0"/>
              <a:t> à </a:t>
            </a:r>
            <a:r>
              <a:rPr lang="fr-FR" sz="2400" b="0" dirty="0"/>
              <a:t>14 milliards</a:t>
            </a:r>
            <a:r>
              <a:rPr lang="en-US" sz="2400" b="0" dirty="0"/>
              <a:t> </a:t>
            </a:r>
            <a:r>
              <a:rPr lang="fr-FR" sz="2400" b="0" dirty="0"/>
              <a:t>d'</a:t>
            </a:r>
            <a:r>
              <a:rPr lang="en-US" sz="2400" b="0" dirty="0"/>
              <a:t>habitants</a:t>
            </a:r>
            <a:r>
              <a:rPr lang="fr-FR" sz="2400" b="0" dirty="0"/>
              <a:t>. </a:t>
            </a:r>
          </a:p>
          <a:p>
            <a:pPr algn="just"/>
            <a:endParaRPr lang="fr-FR" sz="2400" b="0" dirty="0"/>
          </a:p>
          <a:p>
            <a:pPr algn="just"/>
            <a:r>
              <a:rPr lang="en-US" sz="2400" b="0" dirty="0"/>
              <a:t>Soit de </a:t>
            </a:r>
            <a:r>
              <a:rPr lang="fr-FR" sz="2400" b="0" dirty="0"/>
              <a:t>71</a:t>
            </a:r>
            <a:r>
              <a:rPr lang="fr-FR" sz="2400" dirty="0"/>
              <a:t>,</a:t>
            </a:r>
            <a:r>
              <a:rPr lang="fr-FR" sz="2400" b="0" dirty="0"/>
              <a:t>09</a:t>
            </a:r>
            <a:r>
              <a:rPr lang="en-US" sz="2400" b="0" dirty="0"/>
              <a:t> % et </a:t>
            </a:r>
            <a:r>
              <a:rPr lang="fr-FR" sz="2400" b="0" dirty="0"/>
              <a:t>198</a:t>
            </a:r>
            <a:r>
              <a:rPr lang="en-US" sz="2400" b="0" dirty="0"/>
              <a:t>%</a:t>
            </a:r>
            <a:r>
              <a:rPr lang="fr-FR" sz="2400" b="0" dirty="0"/>
              <a:t> de la population mondiale.</a:t>
            </a:r>
          </a:p>
          <a:p>
            <a:pPr algn="just"/>
            <a:endParaRPr lang="fr-FR" sz="2400" b="0" dirty="0"/>
          </a:p>
        </p:txBody>
      </p:sp>
      <p:pic>
        <p:nvPicPr>
          <p:cNvPr id="9" name="Image 8"/>
          <p:cNvPicPr>
            <a:picLocks noChangeAspect="1"/>
          </p:cNvPicPr>
          <p:nvPr/>
        </p:nvPicPr>
        <p:blipFill>
          <a:blip r:embed="rId1"/>
          <a:srcRect/>
          <a:stretch>
            <a:fillRect/>
          </a:stretch>
        </p:blipFill>
        <p:spPr>
          <a:xfrm>
            <a:off x="0" y="0"/>
            <a:ext cx="4622199" cy="46221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noEditPoints="1"/>
          </p:cNvSpPr>
          <p:nvPr>
            <p:ph type="title"/>
          </p:nvPr>
        </p:nvSpPr>
        <p:spPr/>
        <p:txBody>
          <a:bodyPr/>
          <a:lstStyle/>
          <a:p>
            <a:endParaRPr lang="en-US"/>
          </a:p>
        </p:txBody>
      </p:sp>
      <p:sp>
        <p:nvSpPr>
          <p:cNvPr id="3" name="Espace réservé du numéro de diapositive 2"/>
          <p:cNvSpPr>
            <a:spLocks noGrp="1" noEditPoints="1"/>
          </p:cNvSpPr>
          <p:nvPr>
            <p:ph type="sldNum" sz="quarter" idx="11"/>
          </p:nvPr>
        </p:nvSpPr>
        <p:spPr/>
        <p:txBody>
          <a:bodyPr/>
          <a:lstStyle/>
          <a:p>
            <a:fld id="{45C00377-489B-40EC-B059-26BDDD2E89B9}" type="slidenum">
              <a:rPr lang="en-US" smtClean="0"/>
              <a:t>15</a:t>
            </a:fld>
            <a:endParaRPr lang="en-US" dirty="0"/>
          </a:p>
        </p:txBody>
      </p:sp>
      <p:pic>
        <p:nvPicPr>
          <p:cNvPr id="5" name="Image 4"/>
          <p:cNvPicPr>
            <a:picLocks noChangeAspect="1"/>
          </p:cNvPicPr>
          <p:nvPr/>
        </p:nvPicPr>
        <p:blipFill>
          <a:blip r:embed="rId1"/>
          <a:srcRect/>
          <a:stretch>
            <a:fillRect/>
          </a:stretch>
        </p:blipFill>
        <p:spPr>
          <a:xfrm>
            <a:off x="145143" y="0"/>
            <a:ext cx="12192000" cy="6502400"/>
          </a:xfrm>
          <a:prstGeom prst="rect">
            <a:avLst/>
          </a:prstGeom>
        </p:spPr>
      </p:pic>
      <p:pic>
        <p:nvPicPr>
          <p:cNvPr id="6" name="Image 5"/>
          <p:cNvPicPr>
            <a:picLocks noChangeAspect="1"/>
          </p:cNvPicPr>
          <p:nvPr/>
        </p:nvPicPr>
        <p:blipFill>
          <a:blip r:embed="rId2"/>
          <a:srcRect/>
          <a:stretch>
            <a:fillRect/>
          </a:stretch>
        </p:blipFill>
        <p:spPr>
          <a:xfrm>
            <a:off x="6096000" y="1460814"/>
            <a:ext cx="4896462" cy="41602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1"/>
          <a:srcRect/>
          <a:stretch>
            <a:fillRect/>
          </a:stretch>
        </p:blipFill>
        <p:spPr>
          <a:xfrm rot="16200000">
            <a:off x="-1286648" y="1286646"/>
            <a:ext cx="6858000" cy="4284707"/>
          </a:xfrm>
        </p:spPr>
      </p:pic>
      <p:sp>
        <p:nvSpPr>
          <p:cNvPr id="8" name="BoîteDeDialogue 6"/>
          <p:cNvSpPr txBox="1"/>
          <p:nvPr/>
        </p:nvSpPr>
        <p:spPr>
          <a:xfrm>
            <a:off x="4466582" y="792997"/>
            <a:ext cx="7619229" cy="1921628"/>
          </a:xfrm>
          <a:prstGeom prst="rect">
            <a:avLst/>
          </a:prstGeom>
          <a:noFill/>
        </p:spPr>
        <p:txBody>
          <a:bodyPr wrap="square" rtlCol="0">
            <a:spAutoFit/>
          </a:bodyPr>
          <a:lstStyle/>
          <a:p>
            <a:r>
              <a:rPr lang="en-US" sz="2400" b="0" dirty="0"/>
              <a:t>Le nombre d</a:t>
            </a:r>
            <a:r>
              <a:rPr lang="fr-FR" sz="2400" b="0" dirty="0"/>
              <a:t>'</a:t>
            </a:r>
            <a:r>
              <a:rPr lang="en-US" sz="2400" b="0" dirty="0"/>
              <a:t>humain pouvant être nourris (en calorie) avec la </a:t>
            </a:r>
            <a:r>
              <a:rPr lang="en-US" sz="2400" b="1" dirty="0">
                <a:solidFill>
                  <a:srgbClr val="FF0000"/>
                </a:solidFill>
              </a:rPr>
              <a:t>disponibilité intérieure </a:t>
            </a:r>
            <a:r>
              <a:rPr lang="en-US" sz="2400" b="0" dirty="0"/>
              <a:t>mondiale de</a:t>
            </a:r>
            <a:r>
              <a:rPr lang="en-US" sz="2400" b="1" dirty="0">
                <a:solidFill>
                  <a:schemeClr val="accent3">
                    <a:lumMod val="75000"/>
                  </a:schemeClr>
                </a:solidFill>
              </a:rPr>
              <a:t> </a:t>
            </a:r>
            <a:r>
              <a:rPr lang="en-US" sz="2400" b="1" dirty="0" err="1">
                <a:solidFill>
                  <a:schemeClr val="accent3">
                    <a:lumMod val="75000"/>
                  </a:schemeClr>
                </a:solidFill>
              </a:rPr>
              <a:t>produits</a:t>
            </a:r>
            <a:r>
              <a:rPr lang="en-US" sz="2400" b="1" dirty="0">
                <a:solidFill>
                  <a:schemeClr val="accent3">
                    <a:lumMod val="75000"/>
                  </a:schemeClr>
                </a:solidFill>
              </a:rPr>
              <a:t> (</a:t>
            </a:r>
            <a:r>
              <a:rPr lang="en-US" sz="2400" b="1" dirty="0" err="1">
                <a:solidFill>
                  <a:schemeClr val="accent3">
                    <a:lumMod val="75000"/>
                  </a:schemeClr>
                </a:solidFill>
              </a:rPr>
              <a:t>animaux</a:t>
            </a:r>
            <a:r>
              <a:rPr lang="en-US" sz="2400" b="1" dirty="0">
                <a:solidFill>
                  <a:schemeClr val="accent3">
                    <a:lumMod val="75000"/>
                  </a:schemeClr>
                </a:solidFill>
              </a:rPr>
              <a:t> et </a:t>
            </a:r>
            <a:r>
              <a:rPr lang="en-US" sz="2400" b="1" dirty="0" err="1">
                <a:solidFill>
                  <a:schemeClr val="accent3">
                    <a:lumMod val="75000"/>
                  </a:schemeClr>
                </a:solidFill>
              </a:rPr>
              <a:t>végétaux</a:t>
            </a:r>
            <a:r>
              <a:rPr lang="en-US" sz="2400" b="1" dirty="0">
                <a:solidFill>
                  <a:schemeClr val="accent3">
                    <a:lumMod val="75000"/>
                  </a:schemeClr>
                </a:solidFill>
              </a:rPr>
              <a:t>)</a:t>
            </a:r>
            <a:r>
              <a:rPr lang="en-US" sz="2400" b="0" dirty="0"/>
              <a:t> était de </a:t>
            </a:r>
            <a:r>
              <a:rPr lang="en-US" sz="2400" dirty="0"/>
              <a:t>11</a:t>
            </a:r>
            <a:r>
              <a:rPr lang="en-US" sz="2400" b="0" dirty="0"/>
              <a:t> à 15</a:t>
            </a:r>
            <a:r>
              <a:rPr lang="fr-FR" sz="2400" b="0" dirty="0"/>
              <a:t> milliards</a:t>
            </a:r>
            <a:r>
              <a:rPr lang="en-US" sz="2400" b="0" dirty="0"/>
              <a:t> </a:t>
            </a:r>
            <a:r>
              <a:rPr lang="fr-FR" sz="2400" b="0" dirty="0"/>
              <a:t>d'</a:t>
            </a:r>
            <a:r>
              <a:rPr lang="en-US" sz="2400" b="0" dirty="0"/>
              <a:t>habitants</a:t>
            </a:r>
            <a:r>
              <a:rPr lang="fr-FR" sz="2400" b="0" dirty="0"/>
              <a:t>. </a:t>
            </a:r>
          </a:p>
          <a:p>
            <a:endParaRPr lang="fr-FR" sz="2400" b="0" dirty="0"/>
          </a:p>
          <a:p>
            <a:r>
              <a:rPr lang="en-US" sz="2400" b="0" dirty="0"/>
              <a:t>Soit de 156 % et </a:t>
            </a:r>
            <a:r>
              <a:rPr lang="en-US" sz="2400" dirty="0"/>
              <a:t>218</a:t>
            </a:r>
            <a:r>
              <a:rPr lang="en-US" sz="2400" b="0" dirty="0"/>
              <a:t>%</a:t>
            </a:r>
            <a:r>
              <a:rPr lang="fr-FR" sz="2400" b="0" dirty="0"/>
              <a:t> de la population mondiale.</a:t>
            </a:r>
            <a:endParaRPr lang="en-US" sz="2400" b="0" dirty="0">
              <a:solidFill>
                <a:schemeClr val="accent3">
                  <a:lumMod val="75000"/>
                </a:schemeClr>
              </a:solidFill>
            </a:endParaRPr>
          </a:p>
        </p:txBody>
      </p:sp>
      <p:sp>
        <p:nvSpPr>
          <p:cNvPr id="2" name="BoîteDeDialogue 6"/>
          <p:cNvSpPr txBox="1"/>
          <p:nvPr/>
        </p:nvSpPr>
        <p:spPr>
          <a:xfrm>
            <a:off x="4466581" y="4260097"/>
            <a:ext cx="7619229" cy="1938992"/>
          </a:xfrm>
          <a:prstGeom prst="rect">
            <a:avLst/>
          </a:prstGeom>
          <a:noFill/>
        </p:spPr>
        <p:txBody>
          <a:bodyPr wrap="square" rtlCol="0">
            <a:spAutoFit/>
          </a:bodyPr>
          <a:lstStyle/>
          <a:p>
            <a:r>
              <a:rPr lang="en-US" sz="2400" b="0" dirty="0"/>
              <a:t>Le nombre d</a:t>
            </a:r>
            <a:r>
              <a:rPr lang="fr-FR" sz="2400" b="0" dirty="0"/>
              <a:t>'</a:t>
            </a:r>
            <a:r>
              <a:rPr lang="en-US" sz="2400" b="0" dirty="0"/>
              <a:t>humain pouvant être nourris (</a:t>
            </a:r>
            <a:r>
              <a:rPr lang="en-US" sz="2400" b="0" dirty="0" err="1"/>
              <a:t>en</a:t>
            </a:r>
            <a:r>
              <a:rPr lang="en-US" sz="2400" b="0" dirty="0"/>
              <a:t> </a:t>
            </a:r>
            <a:r>
              <a:rPr lang="en-US" sz="2400" dirty="0" err="1"/>
              <a:t>proteine</a:t>
            </a:r>
            <a:r>
              <a:rPr lang="en-US" sz="2400" b="0" dirty="0"/>
              <a:t>) avec la </a:t>
            </a:r>
            <a:r>
              <a:rPr lang="en-US" sz="2400" b="1" dirty="0">
                <a:solidFill>
                  <a:srgbClr val="FF0000"/>
                </a:solidFill>
              </a:rPr>
              <a:t>disponibilité intérieure </a:t>
            </a:r>
            <a:r>
              <a:rPr lang="en-US" sz="2400" b="0" dirty="0"/>
              <a:t>mondiale de</a:t>
            </a:r>
            <a:r>
              <a:rPr lang="en-US" sz="2400" b="1" dirty="0">
                <a:solidFill>
                  <a:schemeClr val="accent3">
                    <a:lumMod val="75000"/>
                  </a:schemeClr>
                </a:solidFill>
              </a:rPr>
              <a:t> </a:t>
            </a:r>
            <a:r>
              <a:rPr lang="en-US" sz="2400" b="1" dirty="0" err="1">
                <a:solidFill>
                  <a:schemeClr val="accent3">
                    <a:lumMod val="75000"/>
                  </a:schemeClr>
                </a:solidFill>
              </a:rPr>
              <a:t>produits</a:t>
            </a:r>
            <a:r>
              <a:rPr lang="en-US" sz="2400" b="1" dirty="0">
                <a:solidFill>
                  <a:schemeClr val="accent3">
                    <a:lumMod val="75000"/>
                  </a:schemeClr>
                </a:solidFill>
              </a:rPr>
              <a:t> (A et V)</a:t>
            </a:r>
            <a:r>
              <a:rPr lang="en-US" sz="2400" b="0" dirty="0"/>
              <a:t> était de 3,6 à 1</a:t>
            </a:r>
            <a:r>
              <a:rPr lang="en-US" sz="2400" dirty="0"/>
              <a:t>0</a:t>
            </a:r>
            <a:r>
              <a:rPr lang="fr-FR" sz="2400" b="0" dirty="0"/>
              <a:t> milliards</a:t>
            </a:r>
            <a:r>
              <a:rPr lang="en-US" sz="2400" b="0" dirty="0"/>
              <a:t> </a:t>
            </a:r>
            <a:r>
              <a:rPr lang="fr-FR" sz="2400" b="0" dirty="0"/>
              <a:t>d'</a:t>
            </a:r>
            <a:r>
              <a:rPr lang="en-US" sz="2400" b="0" dirty="0"/>
              <a:t>habitants</a:t>
            </a:r>
            <a:r>
              <a:rPr lang="fr-FR" sz="2400" b="0" dirty="0"/>
              <a:t>. </a:t>
            </a:r>
          </a:p>
          <a:p>
            <a:endParaRPr lang="fr-FR" sz="2400" b="0" dirty="0"/>
          </a:p>
          <a:p>
            <a:r>
              <a:rPr lang="en-US" sz="2400" b="0" dirty="0"/>
              <a:t>Soit de </a:t>
            </a:r>
            <a:r>
              <a:rPr lang="en-US" sz="2400" dirty="0"/>
              <a:t>50</a:t>
            </a:r>
            <a:r>
              <a:rPr lang="en-US" sz="2400" b="0" dirty="0"/>
              <a:t> % et 141%</a:t>
            </a:r>
            <a:r>
              <a:rPr lang="fr-FR" sz="2400" b="0" dirty="0"/>
              <a:t> de la population mondiale.</a:t>
            </a:r>
            <a:endParaRPr lang="en-US" sz="2400" b="0" dirty="0">
              <a:solidFill>
                <a:schemeClr val="accent3">
                  <a:lumMod val="7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noEditPoints="1"/>
          </p:cNvSpPr>
          <p:nvPr>
            <p:ph type="title"/>
          </p:nvPr>
        </p:nvSpPr>
        <p:spPr/>
        <p:txBody>
          <a:bodyPr/>
          <a:lstStyle/>
          <a:p>
            <a:endParaRPr lang="en-US"/>
          </a:p>
        </p:txBody>
      </p:sp>
      <p:sp>
        <p:nvSpPr>
          <p:cNvPr id="3" name="Espace réservé du numéro de diapositive 2"/>
          <p:cNvSpPr>
            <a:spLocks noGrp="1" noEditPoints="1"/>
          </p:cNvSpPr>
          <p:nvPr>
            <p:ph type="sldNum" sz="quarter" idx="11"/>
          </p:nvPr>
        </p:nvSpPr>
        <p:spPr/>
        <p:txBody>
          <a:bodyPr/>
          <a:lstStyle/>
          <a:p>
            <a:fld id="{45C00377-489B-40EC-B059-26BDDD2E89B9}" type="slidenum">
              <a:rPr lang="en-US" smtClean="0"/>
              <a:t>17</a:t>
            </a:fld>
            <a:endParaRPr lang="en-US" dirty="0"/>
          </a:p>
        </p:txBody>
      </p:sp>
      <p:pic>
        <p:nvPicPr>
          <p:cNvPr id="6" name="Image 5"/>
          <p:cNvPicPr>
            <a:picLocks noChangeAspect="1"/>
          </p:cNvPicPr>
          <p:nvPr/>
        </p:nvPicPr>
        <p:blipFill>
          <a:blip r:embed="rId1"/>
          <a:srcRect/>
          <a:stretch>
            <a:fillRect/>
          </a:stretch>
        </p:blipFill>
        <p:spPr>
          <a:xfrm>
            <a:off x="0" y="177800"/>
            <a:ext cx="12192000" cy="6502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1"/>
          <a:srcRect l="14736" r="14736"/>
          <a:stretch/>
        </p:blipFill>
        <p:spPr/>
      </p:pic>
      <p:sp>
        <p:nvSpPr>
          <p:cNvPr id="4" name="Title 3"/>
          <p:cNvSpPr>
            <a:spLocks noGrp="1" noEditPoints="1"/>
          </p:cNvSpPr>
          <p:nvPr>
            <p:ph type="title"/>
          </p:nvPr>
        </p:nvSpPr>
        <p:spPr>
          <a:xfrm>
            <a:off x="6470160" y="2859052"/>
            <a:ext cx="5474678" cy="1872028"/>
          </a:xfrm>
        </p:spPr>
        <p:txBody>
          <a:bodyPr/>
          <a:lstStyle/>
          <a:p>
            <a:pPr algn="ctr"/>
            <a:r>
              <a:rPr lang="en-US" b="1" dirty="0"/>
              <a:t>Aliments </a:t>
            </a:r>
            <a:br>
              <a:rPr lang="en-US" b="1" dirty="0"/>
            </a:br>
            <a:r>
              <a:rPr lang="en-US" b="1" dirty="0"/>
              <a:t>les plus </a:t>
            </a:r>
            <a:r>
              <a:rPr lang="en-US" b="1" dirty="0" err="1"/>
              <a:t>qualitatif</a:t>
            </a:r>
            <a:endParaRPr lang="en-US" dirty="0"/>
          </a:p>
        </p:txBody>
      </p:sp>
      <p:sp>
        <p:nvSpPr>
          <p:cNvPr id="15" name="Slide Number Placeholder 14"/>
          <p:cNvSpPr>
            <a:spLocks noGrp="1" noEditPoints="1"/>
          </p:cNvSpPr>
          <p:nvPr>
            <p:ph type="sldNum" sz="quarter" idx="15"/>
          </p:nvPr>
        </p:nvSpPr>
        <p:spPr/>
        <p:txBody>
          <a:bodyPr/>
          <a:lstStyle/>
          <a:p>
            <a:fld id="{45C00377-489B-40EC-B059-26BDDD2E89B9}" type="slidenum">
              <a:rPr lang="en-US" smtClean="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838200" y="428534"/>
            <a:ext cx="10515600" cy="637198"/>
          </a:xfrm>
        </p:spPr>
        <p:txBody>
          <a:bodyPr>
            <a:normAutofit/>
          </a:bodyPr>
          <a:lstStyle/>
          <a:p>
            <a:r>
              <a:rPr lang="en-US" dirty="0"/>
              <a:t>YET ANOTHER TITLE GOES HERE</a:t>
            </a:r>
          </a:p>
        </p:txBody>
      </p:sp>
      <p:sp>
        <p:nvSpPr>
          <p:cNvPr id="8" name="Slide Number Placeholder 7"/>
          <p:cNvSpPr>
            <a:spLocks noGrp="1" noEditPoints="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t>19</a:t>
            </a:fld>
            <a:endParaRPr lang="en-US" dirty="0">
              <a:solidFill>
                <a:schemeClr val="tx1"/>
              </a:solidFill>
            </a:endParaRPr>
          </a:p>
        </p:txBody>
      </p:sp>
      <p:pic>
        <p:nvPicPr>
          <p:cNvPr id="9" name="Image 8"/>
          <p:cNvPicPr>
            <a:picLocks noChangeAspect="1"/>
          </p:cNvPicPr>
          <p:nvPr/>
        </p:nvPicPr>
        <p:blipFill>
          <a:blip r:embed="rId1"/>
          <a:srcRect t="6829" r="8098" b="6787"/>
          <a:stretch/>
        </p:blipFill>
        <p:spPr>
          <a:xfrm>
            <a:off x="58058" y="136525"/>
            <a:ext cx="12090400" cy="6061075"/>
          </a:xfrm>
          <a:prstGeom prst="rect">
            <a:avLst/>
          </a:prstGeom>
        </p:spPr>
      </p:pic>
      <p:pic>
        <p:nvPicPr>
          <p:cNvPr id="10" name="Image 9"/>
          <p:cNvPicPr>
            <a:picLocks noChangeAspect="1"/>
          </p:cNvPicPr>
          <p:nvPr/>
        </p:nvPicPr>
        <p:blipFill>
          <a:blip r:embed="rId2"/>
          <a:srcRect/>
          <a:stretch>
            <a:fillRect/>
          </a:stretch>
        </p:blipFill>
        <p:spPr>
          <a:xfrm>
            <a:off x="7872412" y="3300413"/>
            <a:ext cx="3810000" cy="228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fr-FR" dirty="0"/>
              <a:t> </a:t>
            </a:r>
            <a:r>
              <a:rPr lang="en-US" dirty="0"/>
              <a:t>FAO</a:t>
            </a:r>
          </a:p>
        </p:txBody>
      </p:sp>
      <p:sp>
        <p:nvSpPr>
          <p:cNvPr id="12" name="Slide Number Placeholder 11"/>
          <p:cNvSpPr>
            <a:spLocks noGrp="1" noEditPoints="1"/>
          </p:cNvSpPr>
          <p:nvPr>
            <p:ph type="sldNum" sz="quarter" idx="12"/>
          </p:nvPr>
        </p:nvSpPr>
        <p:spPr>
          <a:xfrm>
            <a:off x="9125680" y="6356350"/>
            <a:ext cx="2743200" cy="365125"/>
          </a:xfrm>
        </p:spPr>
        <p:txBody>
          <a:bodyPr/>
          <a:lstStyle/>
          <a:p>
            <a:fld id="{8C2E478F-E849-4A8C-AF1F-CBCC78A7CBFA}" type="slidenum">
              <a:rPr lang="en-US" smtClean="0"/>
              <a:t>2</a:t>
            </a:fld>
            <a:endParaRPr lang="en-US" dirty="0"/>
          </a:p>
        </p:txBody>
      </p:sp>
      <p:pic>
        <p:nvPicPr>
          <p:cNvPr id="4" name="Image 3"/>
          <p:cNvPicPr>
            <a:picLocks noChangeAspect="1"/>
          </p:cNvPicPr>
          <p:nvPr/>
        </p:nvPicPr>
        <p:blipFill>
          <a:blip r:embed="rId1"/>
          <a:srcRect t="4354"/>
          <a:stretch/>
        </p:blipFill>
        <p:spPr>
          <a:xfrm>
            <a:off x="2476499" y="130631"/>
            <a:ext cx="9715501" cy="6559420"/>
          </a:xfrm>
          <a:prstGeom prst="rect">
            <a:avLst/>
          </a:prstGeom>
        </p:spPr>
      </p:pic>
      <p:sp>
        <p:nvSpPr>
          <p:cNvPr id="9" name="Text Placeholder 8"/>
          <p:cNvSpPr>
            <a:spLocks noGrp="1" noEditPoints="1"/>
          </p:cNvSpPr>
          <p:nvPr>
            <p:ph type="body" sz="half" idx="2"/>
          </p:nvPr>
        </p:nvSpPr>
        <p:spPr>
          <a:xfrm>
            <a:off x="468089" y="2627387"/>
            <a:ext cx="2713059" cy="3660626"/>
          </a:xfrm>
        </p:spPr>
        <p:txBody>
          <a:bodyPr/>
          <a:lstStyle/>
          <a:p>
            <a:r>
              <a:rPr lang="fr-FR" dirty="0"/>
              <a:t>« Aider à construire un monde libéré de la faim »</a:t>
            </a:r>
            <a:endParaRPr lang="en-US" dirty="0"/>
          </a:p>
        </p:txBody>
      </p:sp>
      <p:pic>
        <p:nvPicPr>
          <p:cNvPr id="5" name="Image 4"/>
          <p:cNvPicPr>
            <a:picLocks noChangeAspect="1"/>
          </p:cNvPicPr>
          <p:nvPr/>
        </p:nvPicPr>
        <p:blipFill>
          <a:blip r:embed="rId2"/>
          <a:srcRect/>
          <a:stretch>
            <a:fillRect/>
          </a:stretch>
        </p:blipFill>
        <p:spPr>
          <a:xfrm>
            <a:off x="839642" y="3588544"/>
            <a:ext cx="1756513" cy="173831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noEditPoints="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t>20</a:t>
            </a:fld>
            <a:endParaRPr lang="en-US" dirty="0">
              <a:solidFill>
                <a:schemeClr val="tx1"/>
              </a:solidFill>
            </a:endParaRPr>
          </a:p>
        </p:txBody>
      </p:sp>
      <p:pic>
        <p:nvPicPr>
          <p:cNvPr id="9" name="Image 8"/>
          <p:cNvPicPr>
            <a:picLocks noChangeAspect="1"/>
          </p:cNvPicPr>
          <p:nvPr/>
        </p:nvPicPr>
        <p:blipFill>
          <a:blip r:embed="rId1"/>
          <a:srcRect t="7275" r="8125" b="4980"/>
          <a:stretch/>
        </p:blipFill>
        <p:spPr>
          <a:xfrm>
            <a:off x="0" y="39575"/>
            <a:ext cx="12192000" cy="6210042"/>
          </a:xfrm>
          <a:prstGeom prst="rect">
            <a:avLst/>
          </a:prstGeom>
        </p:spPr>
      </p:pic>
      <p:pic>
        <p:nvPicPr>
          <p:cNvPr id="4" name="Picture Placeholder 7"/>
          <p:cNvPicPr>
            <a:picLocks noChangeAspect="1"/>
          </p:cNvPicPr>
          <p:nvPr/>
        </p:nvPicPr>
        <p:blipFill>
          <a:blip r:embed="rId2"/>
          <a:srcRect l="17908" r="17908"/>
          <a:stretch/>
        </p:blipFill>
        <p:spPr>
          <a:xfrm>
            <a:off x="8943975" y="2571750"/>
            <a:ext cx="2778555" cy="28860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1"/>
          <a:srcRect l="10011" r="10011"/>
          <a:stretch/>
        </p:blipFill>
        <p:spPr/>
      </p:pic>
      <p:sp>
        <p:nvSpPr>
          <p:cNvPr id="4" name="Title 3"/>
          <p:cNvSpPr>
            <a:spLocks noGrp="1" noEditPoints="1"/>
          </p:cNvSpPr>
          <p:nvPr>
            <p:ph type="title"/>
          </p:nvPr>
        </p:nvSpPr>
        <p:spPr>
          <a:xfrm>
            <a:off x="6245253" y="2852463"/>
            <a:ext cx="5474678" cy="1872028"/>
          </a:xfrm>
        </p:spPr>
        <p:txBody>
          <a:bodyPr/>
          <a:lstStyle/>
          <a:p>
            <a:pPr algn="ctr"/>
            <a:r>
              <a:rPr lang="en-US" b="1" dirty="0" err="1"/>
              <a:t>Utilisation</a:t>
            </a:r>
            <a:br>
              <a:rPr lang="en-US" b="1" dirty="0"/>
            </a:br>
            <a:r>
              <a:rPr lang="en-US" b="1" dirty="0"/>
              <a:t>des </a:t>
            </a:r>
            <a:r>
              <a:rPr lang="en-US" b="1" dirty="0" err="1"/>
              <a:t>ressources</a:t>
            </a:r>
            <a:endParaRPr lang="en-US" dirty="0"/>
          </a:p>
        </p:txBody>
      </p:sp>
      <p:sp>
        <p:nvSpPr>
          <p:cNvPr id="15" name="Slide Number Placeholder 14"/>
          <p:cNvSpPr>
            <a:spLocks noGrp="1" noEditPoints="1"/>
          </p:cNvSpPr>
          <p:nvPr>
            <p:ph type="sldNum" sz="quarter" idx="15"/>
          </p:nvPr>
        </p:nvSpPr>
        <p:spPr/>
        <p:txBody>
          <a:bodyPr/>
          <a:lstStyle/>
          <a:p>
            <a:fld id="{45C00377-489B-40EC-B059-26BDDD2E89B9}"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7"/>
          <p:cNvSpPr>
            <a:spLocks noGrp="1" noEditPoints="1"/>
          </p:cNvSpPr>
          <p:nvPr>
            <p:ph type="sldNum" sz="quarter" idx="12"/>
          </p:nvPr>
        </p:nvSpPr>
        <p:spPr/>
        <p:txBody>
          <a:bodyPr/>
          <a:lstStyle/>
          <a:p>
            <a:fld id="{8C2E478F-E849-4A8C-AF1F-CBCC78A7CBFA}" type="slidenum">
              <a:rPr lang="en-US" smtClean="0"/>
              <a:t>22</a:t>
            </a:fld>
            <a:endParaRPr lang="en-US" dirty="0"/>
          </a:p>
        </p:txBody>
      </p:sp>
      <p:pic>
        <p:nvPicPr>
          <p:cNvPr id="17" name="Image 16"/>
          <p:cNvPicPr>
            <a:picLocks noChangeAspect="1"/>
          </p:cNvPicPr>
          <p:nvPr/>
        </p:nvPicPr>
        <p:blipFill>
          <a:blip r:embed="rId1"/>
          <a:srcRect l="24042" r="22794" b="18942"/>
          <a:stretch/>
        </p:blipFill>
        <p:spPr>
          <a:xfrm>
            <a:off x="914400" y="401244"/>
            <a:ext cx="5181600" cy="6320231"/>
          </a:xfrm>
          <a:prstGeom prst="rect">
            <a:avLst/>
          </a:prstGeom>
        </p:spPr>
      </p:pic>
      <p:pic>
        <p:nvPicPr>
          <p:cNvPr id="9" name="Image 8"/>
          <p:cNvPicPr>
            <a:picLocks noChangeAspect="1"/>
          </p:cNvPicPr>
          <p:nvPr/>
        </p:nvPicPr>
        <p:blipFill>
          <a:blip r:embed="rId2"/>
          <a:srcRect/>
          <a:stretch>
            <a:fillRect/>
          </a:stretch>
        </p:blipFill>
        <p:spPr>
          <a:xfrm>
            <a:off x="7558816" y="2595562"/>
            <a:ext cx="4267200" cy="2438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7"/>
          <p:cNvSpPr>
            <a:spLocks noGrp="1" noEditPoints="1"/>
          </p:cNvSpPr>
          <p:nvPr>
            <p:ph type="sldNum" sz="quarter" idx="12"/>
          </p:nvPr>
        </p:nvSpPr>
        <p:spPr/>
        <p:txBody>
          <a:bodyPr/>
          <a:lstStyle/>
          <a:p>
            <a:fld id="{8C2E478F-E849-4A8C-AF1F-CBCC78A7CBFA}" type="slidenum">
              <a:rPr lang="en-US" smtClean="0"/>
              <a:t>23</a:t>
            </a:fld>
            <a:endParaRPr lang="en-US" dirty="0"/>
          </a:p>
        </p:txBody>
      </p:sp>
      <p:sp>
        <p:nvSpPr>
          <p:cNvPr id="6" name="Espace réservé du texte 5"/>
          <p:cNvSpPr>
            <a:spLocks noGrp="1" noEditPoints="1"/>
          </p:cNvSpPr>
          <p:nvPr>
            <p:ph type="body" sz="half" idx="2"/>
          </p:nvPr>
        </p:nvSpPr>
        <p:spPr>
          <a:xfrm>
            <a:off x="261677" y="273656"/>
            <a:ext cx="6475299" cy="806824"/>
          </a:xfrm>
        </p:spPr>
        <p:style>
          <a:lnRef idx="2">
            <a:schemeClr val="accent2"/>
          </a:lnRef>
          <a:fillRef idx="1">
            <a:schemeClr val="lt1"/>
          </a:fillRef>
          <a:effectRef idx="0">
            <a:schemeClr val="accent2"/>
          </a:effectRef>
          <a:fontRef idx="minor">
            <a:schemeClr val="dk1"/>
          </a:fontRef>
        </p:style>
        <p:txBody>
          <a:bodyPr>
            <a:normAutofit/>
          </a:bodyPr>
          <a:lstStyle/>
          <a:p>
            <a:r>
              <a:rPr lang="fr-FR" sz="2000" dirty="0"/>
              <a:t>   Si l’ensemble des </a:t>
            </a:r>
            <a:r>
              <a:rPr lang="fr-FR" sz="2000" b="1" dirty="0">
                <a:solidFill>
                  <a:srgbClr val="FF0000"/>
                </a:solidFill>
              </a:rPr>
              <a:t>Végétaux</a:t>
            </a:r>
            <a:r>
              <a:rPr lang="fr-FR" sz="2000" dirty="0"/>
              <a:t> utilisés pour nourrir les </a:t>
            </a:r>
            <a:r>
              <a:rPr lang="fr-FR" sz="2000" b="1" dirty="0">
                <a:solidFill>
                  <a:schemeClr val="accent6"/>
                </a:solidFill>
              </a:rPr>
              <a:t>animaux </a:t>
            </a:r>
            <a:r>
              <a:rPr lang="fr-FR" sz="2000" dirty="0"/>
              <a:t>ainsi que les </a:t>
            </a:r>
            <a:r>
              <a:rPr lang="fr-FR" sz="2000" b="1" dirty="0">
                <a:solidFill>
                  <a:schemeClr val="accent6"/>
                </a:solidFill>
              </a:rPr>
              <a:t>pertes</a:t>
            </a:r>
            <a:r>
              <a:rPr lang="fr-FR" sz="2000" dirty="0"/>
              <a:t> étaient utilisés pour nourrir les humains :</a:t>
            </a:r>
          </a:p>
        </p:txBody>
      </p:sp>
      <p:sp>
        <p:nvSpPr>
          <p:cNvPr id="3" name="Titre 2"/>
          <p:cNvSpPr>
            <a:spLocks noGrp="1" noEditPoints="1"/>
          </p:cNvSpPr>
          <p:nvPr>
            <p:ph type="title"/>
          </p:nvPr>
        </p:nvSpPr>
        <p:spPr/>
        <p:txBody>
          <a:bodyPr/>
          <a:lstStyle/>
          <a:p>
            <a:r>
              <a:rPr lang="fr-FR" dirty="0"/>
              <a:t>PERTES ET INDISPONIBILITE</a:t>
            </a:r>
            <a:endParaRPr lang="en-US" dirty="0"/>
          </a:p>
        </p:txBody>
      </p:sp>
      <p:sp>
        <p:nvSpPr>
          <p:cNvPr id="2" name="Espace réservé du texte 5"/>
          <p:cNvSpPr txBox="1">
            <a:spLocks noEditPoints="1"/>
          </p:cNvSpPr>
          <p:nvPr/>
        </p:nvSpPr>
        <p:spPr>
          <a:xfrm>
            <a:off x="261676" y="3211086"/>
            <a:ext cx="6475299" cy="509621"/>
          </a:xfrm>
          <a:prstGeom prst="rect">
            <a:avLst/>
          </a:prstGeom>
        </p:spPr>
        <p:style>
          <a:lnRef idx="1">
            <a:schemeClr val="accent3"/>
          </a:lnRef>
          <a:fillRef idx="2">
            <a:schemeClr val="accent3"/>
          </a:fillRef>
          <a:effectRef idx="1">
            <a:schemeClr val="accent3"/>
          </a:effectRef>
          <a:fontRef idx="minor">
            <a:schemeClr val="dk1"/>
          </a:fontRef>
        </p:style>
        <p:txBody>
          <a:bodyPr vert="horz" lIns="0" tIns="45720" rIns="0" bIns="45720" rtlCol="0">
            <a:normAutofit fontScale="92500" lnSpcReduction="10000"/>
          </a:bodyPr>
          <a:lstStyle>
            <a:lvl1pPr marL="0" indent="0" algn="just" defTabSz="914400" rtl="0" eaLnBrk="1" latinLnBrk="0" hangingPunct="1">
              <a:lnSpc>
                <a:spcPct val="100000"/>
              </a:lnSpc>
              <a:spcBef>
                <a:spcPts val="2400"/>
              </a:spcBef>
              <a:buFont typeface="Arial" pitchFamily="34" charset="0" panose="020B0604020202020204"/>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itchFamily="34" charset="0" panose="020B0604020202020204"/>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itchFamily="34" charset="0" panose="020B0604020202020204"/>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itchFamily="34" charset="0" panose="020B0604020202020204"/>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itchFamily="34" charset="0" panose="020B0604020202020204"/>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9pPr>
          </a:lstStyle>
          <a:p>
            <a:r>
              <a:rPr lang="fr-FR" dirty="0"/>
              <a:t>- 192% à 268 % de la population mondiale  SUPPLEMENTAIRE pourraient être nourris (calories). </a:t>
            </a:r>
          </a:p>
        </p:txBody>
      </p:sp>
      <p:sp>
        <p:nvSpPr>
          <p:cNvPr id="4" name="Espace réservé du texte 5"/>
          <p:cNvSpPr txBox="1">
            <a:spLocks noEditPoints="1"/>
          </p:cNvSpPr>
          <p:nvPr/>
        </p:nvSpPr>
        <p:spPr>
          <a:xfrm>
            <a:off x="261676" y="1854586"/>
            <a:ext cx="6475299" cy="1042028"/>
          </a:xfrm>
          <a:prstGeom prst="rect">
            <a:avLst/>
          </a:prstGeom>
        </p:spPr>
        <p:style>
          <a:lnRef idx="1">
            <a:schemeClr val="accent3"/>
          </a:lnRef>
          <a:fillRef idx="2">
            <a:schemeClr val="accent3"/>
          </a:fillRef>
          <a:effectRef idx="1">
            <a:schemeClr val="accent3"/>
          </a:effectRef>
          <a:fontRef idx="minor">
            <a:schemeClr val="dk1"/>
          </a:fontRef>
        </p:style>
        <p:txBody>
          <a:bodyPr vert="horz" lIns="0" tIns="45720" rIns="0" bIns="45720" rtlCol="0">
            <a:normAutofit fontScale="92500" lnSpcReduction="20000"/>
          </a:bodyPr>
          <a:lstStyle>
            <a:lvl1pPr marL="0" indent="0" algn="just" defTabSz="914400" rtl="0" eaLnBrk="1" latinLnBrk="0" hangingPunct="1">
              <a:lnSpc>
                <a:spcPct val="100000"/>
              </a:lnSpc>
              <a:spcBef>
                <a:spcPts val="2400"/>
              </a:spcBef>
              <a:buFont typeface="Arial" pitchFamily="34" charset="0" panose="020B0604020202020204"/>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itchFamily="34" charset="0" panose="020B0604020202020204"/>
              <a:buNone/>
              <a:defRPr sz="1400" kern="1200">
                <a:solidFill>
                  <a:schemeClr val="tx1"/>
                </a:solidFill>
                <a:latin typeface="+mj-lt"/>
                <a:ea typeface="+mn-ea"/>
                <a:cs typeface="+mn-cs"/>
              </a:defRPr>
            </a:lvl2pPr>
            <a:lvl3pPr marL="914400" indent="0" algn="l" defTabSz="914400" rtl="0" eaLnBrk="1" latinLnBrk="0" hangingPunct="1">
              <a:lnSpc>
                <a:spcPct val="120000"/>
              </a:lnSpc>
              <a:spcBef>
                <a:spcPts val="500"/>
              </a:spcBef>
              <a:buFont typeface="Arial" pitchFamily="34" charset="0" panose="020B0604020202020204"/>
              <a:buNone/>
              <a:defRPr sz="1200" kern="1200">
                <a:solidFill>
                  <a:schemeClr val="tx1"/>
                </a:solidFill>
                <a:latin typeface="+mj-lt"/>
                <a:ea typeface="+mn-ea"/>
                <a:cs typeface="+mn-cs"/>
              </a:defRPr>
            </a:lvl3pPr>
            <a:lvl4pPr marL="1371600" indent="0" algn="l" defTabSz="914400" rtl="0" eaLnBrk="1" latinLnBrk="0" hangingPunct="1">
              <a:lnSpc>
                <a:spcPct val="120000"/>
              </a:lnSpc>
              <a:spcBef>
                <a:spcPts val="500"/>
              </a:spcBef>
              <a:buFont typeface="Arial" pitchFamily="34" charset="0" panose="020B0604020202020204"/>
              <a:buNone/>
              <a:defRPr sz="1000" kern="1200">
                <a:solidFill>
                  <a:schemeClr val="tx1"/>
                </a:solidFill>
                <a:latin typeface="+mj-lt"/>
                <a:ea typeface="+mn-ea"/>
                <a:cs typeface="+mn-cs"/>
              </a:defRPr>
            </a:lvl4pPr>
            <a:lvl5pPr marL="1828800" indent="0" algn="l" defTabSz="914400" rtl="0" eaLnBrk="1" latinLnBrk="0" hangingPunct="1">
              <a:lnSpc>
                <a:spcPct val="120000"/>
              </a:lnSpc>
              <a:spcBef>
                <a:spcPts val="500"/>
              </a:spcBef>
              <a:buFont typeface="Arial" pitchFamily="34" charset="0" panose="020B0604020202020204"/>
              <a:buNone/>
              <a:defRPr sz="1000" kern="120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itchFamily="34" charset="0" panose="020B0604020202020204"/>
              <a:buNone/>
              <a:defRPr sz="1000" kern="1200">
                <a:solidFill>
                  <a:schemeClr val="tx1"/>
                </a:solidFill>
                <a:latin typeface="+mn-lt"/>
                <a:ea typeface="+mn-ea"/>
                <a:cs typeface="+mn-cs"/>
              </a:defRPr>
            </a:lvl9pPr>
          </a:lstStyle>
          <a:p>
            <a:pPr>
              <a:spcBef>
                <a:spcPts val="600"/>
              </a:spcBef>
            </a:pPr>
            <a:r>
              <a:rPr lang="fr-FR" sz="1800" dirty="0"/>
              <a:t>- 22 % à 63 % de la population mondiale  SUPPLEMENTAIRE pourraient être nourris (protéines). </a:t>
            </a:r>
          </a:p>
          <a:p>
            <a:pPr>
              <a:spcBef>
                <a:spcPts val="600"/>
              </a:spcBef>
            </a:pPr>
            <a:r>
              <a:rPr lang="fr-FR" sz="1800" dirty="0"/>
              <a:t>=&gt; Soit 53% à 150 % de la population, (avec la nourriture végétale déjà utilisé pour nourrir les humains).</a:t>
            </a:r>
          </a:p>
        </p:txBody>
      </p:sp>
      <p:sp>
        <p:nvSpPr>
          <p:cNvPr id="7" name="ZoneTexte 6"/>
          <p:cNvSpPr txBox="1"/>
          <p:nvPr/>
        </p:nvSpPr>
        <p:spPr>
          <a:xfrm>
            <a:off x="0" y="4267910"/>
            <a:ext cx="6736975" cy="1569660"/>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FR" sz="2400" b="1" dirty="0">
                <a:solidFill>
                  <a:schemeClr val="accent3"/>
                </a:solidFill>
              </a:rPr>
              <a:t>Toute la population pourrait « théoriquement » accéder à une nourriture végétale suffisante sur le plan quantitatif. Si il n’y avait plus de perte et pas d’animaux d’élevages.</a:t>
            </a:r>
            <a:endParaRPr lang="en-US" sz="2400" b="1" dirty="0">
              <a:solidFill>
                <a:schemeClr val="accent3"/>
              </a:solidFill>
            </a:endParaRPr>
          </a:p>
        </p:txBody>
      </p:sp>
      <p:pic>
        <p:nvPicPr>
          <p:cNvPr id="9" name="Image 8"/>
          <p:cNvPicPr>
            <a:picLocks noChangeAspect="1"/>
          </p:cNvPicPr>
          <p:nvPr/>
        </p:nvPicPr>
        <p:blipFill>
          <a:blip r:embed="rId1"/>
          <a:srcRect l="1871"/>
          <a:stretch/>
        </p:blipFill>
        <p:spPr>
          <a:xfrm>
            <a:off x="7247965" y="2715807"/>
            <a:ext cx="4830654" cy="28564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noEditPoints="1"/>
          </p:cNvSpPr>
          <p:nvPr>
            <p:ph type="title"/>
          </p:nvPr>
        </p:nvSpPr>
        <p:spPr>
          <a:xfrm>
            <a:off x="707571" y="428534"/>
            <a:ext cx="10515600" cy="637198"/>
          </a:xfrm>
        </p:spPr>
        <p:txBody>
          <a:bodyPr/>
          <a:lstStyle/>
          <a:p>
            <a:pPr algn="ctr"/>
            <a:r>
              <a:rPr lang="fr-FR" dirty="0"/>
              <a:t>Exemple du manioc en Thaïlande</a:t>
            </a:r>
            <a:endParaRPr lang="en-US" dirty="0"/>
          </a:p>
        </p:txBody>
      </p:sp>
      <p:pic>
        <p:nvPicPr>
          <p:cNvPr id="15" name="Espace réservé du contenu 14"/>
          <p:cNvPicPr>
            <a:picLocks noGrp="1" noChangeAspect="1"/>
          </p:cNvPicPr>
          <p:nvPr>
            <p:ph sz="quarter" idx="4"/>
          </p:nvPr>
        </p:nvPicPr>
        <p:blipFill>
          <a:blip r:embed="rId1"/>
          <a:srcRect r="5723" b="6974"/>
          <a:stretch/>
        </p:blipFill>
        <p:spPr>
          <a:xfrm>
            <a:off x="7120128" y="2365426"/>
            <a:ext cx="3586913" cy="4356049"/>
          </a:xfrm>
          <a:prstGeom prst="rect">
            <a:avLst/>
          </a:prstGeom>
        </p:spPr>
      </p:pic>
      <p:sp>
        <p:nvSpPr>
          <p:cNvPr id="7" name="Espace réservé du numéro de diapositive 6"/>
          <p:cNvSpPr>
            <a:spLocks noGrp="1" noEditPoints="1"/>
          </p:cNvSpPr>
          <p:nvPr>
            <p:ph type="sldNum" sz="quarter" idx="14"/>
          </p:nvPr>
        </p:nvSpPr>
        <p:spPr/>
        <p:txBody>
          <a:bodyPr/>
          <a:lstStyle/>
          <a:p>
            <a:fld id="{45C00377-489B-40EC-B059-26BDDD2E89B9}" type="slidenum">
              <a:rPr lang="en-US" smtClean="0"/>
              <a:t>24</a:t>
            </a:fld>
            <a:endParaRPr lang="en-US" dirty="0"/>
          </a:p>
        </p:txBody>
      </p:sp>
      <p:pic>
        <p:nvPicPr>
          <p:cNvPr id="13" name="Espace réservé du contenu 12"/>
          <p:cNvPicPr>
            <a:picLocks noGrp="1" noChangeAspect="1"/>
          </p:cNvPicPr>
          <p:nvPr>
            <p:ph sz="half" idx="2"/>
          </p:nvPr>
        </p:nvPicPr>
        <p:blipFill>
          <a:blip r:embed="rId2"/>
          <a:srcRect b="19023"/>
          <a:stretch/>
        </p:blipFill>
        <p:spPr>
          <a:xfrm>
            <a:off x="507375" y="2564589"/>
            <a:ext cx="5965995" cy="386487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1"/>
          <a:srcRect l="17908" r="17908"/>
          <a:stretch/>
        </p:blipFill>
        <p:spPr>
          <a:xfrm>
            <a:off x="0" y="0"/>
            <a:ext cx="6602506" cy="6857999"/>
          </a:xfrm>
        </p:spPr>
      </p:pic>
      <p:sp>
        <p:nvSpPr>
          <p:cNvPr id="9" name="Espace réservé du texte 8"/>
          <p:cNvSpPr>
            <a:spLocks noGrp="1" noEditPoints="1"/>
          </p:cNvSpPr>
          <p:nvPr>
            <p:ph type="body" idx="1"/>
          </p:nvPr>
        </p:nvSpPr>
        <p:spPr/>
        <p:txBody>
          <a:bodyPr/>
          <a:lstStyle/>
          <a:p>
            <a:r>
              <a:rPr lang="fr-FR" dirty="0"/>
              <a:t>12</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noEditPoints="1"/>
          </p:cNvSpPr>
          <p:nvPr>
            <p:ph type="title"/>
          </p:nvPr>
        </p:nvSpPr>
        <p:spPr/>
        <p:txBody>
          <a:bodyPr/>
          <a:lstStyle/>
          <a:p>
            <a:r>
              <a:rPr lang="fr-FR" dirty="0"/>
              <a:t>Question 12 ?</a:t>
            </a:r>
            <a:endParaRPr lang="en-US" dirty="0"/>
          </a:p>
        </p:txBody>
      </p:sp>
      <p:sp>
        <p:nvSpPr>
          <p:cNvPr id="3" name="Espace réservé du texte 2"/>
          <p:cNvSpPr>
            <a:spLocks noGrp="1" noEditPoints="1"/>
          </p:cNvSpPr>
          <p:nvPr>
            <p:ph type="body" sz="half" idx="2"/>
          </p:nvPr>
        </p:nvSpPr>
        <p:spPr/>
        <p:txBody>
          <a:bodyPr/>
          <a:lstStyle/>
          <a:p>
            <a:endParaRPr lang="en-US"/>
          </a:p>
        </p:txBody>
      </p:sp>
      <p:sp>
        <p:nvSpPr>
          <p:cNvPr id="4" name="Espace réservé du numéro de diapositive 3"/>
          <p:cNvSpPr>
            <a:spLocks noGrp="1" noEditPoints="1"/>
          </p:cNvSpPr>
          <p:nvPr>
            <p:ph type="sldNum" sz="quarter" idx="12"/>
          </p:nvPr>
        </p:nvSpPr>
        <p:spPr/>
        <p:txBody>
          <a:bodyPr/>
          <a:lstStyle/>
          <a:p>
            <a:fld id="{45C00377-489B-40EC-B059-26BDDD2E89B9}" type="slidenum">
              <a:rPr lang="en-US" smtClean="0"/>
              <a:t>26</a:t>
            </a:fld>
            <a:endParaRPr lang="en-US" dirty="0"/>
          </a:p>
        </p:txBody>
      </p:sp>
      <p:sp>
        <p:nvSpPr>
          <p:cNvPr id="5" name="Espace réservé pour une image  4"/>
          <p:cNvSpPr>
            <a:spLocks noGrp="1" noEditPoints="1"/>
          </p:cNvSpPr>
          <p:nvPr>
            <p:ph type="pic" idx="1"/>
          </p:nvPr>
        </p:nvSpPr>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EditPoints="1"/>
          </p:cNvSpPr>
          <p:nvPr>
            <p:ph type="title"/>
          </p:nvPr>
        </p:nvSpPr>
        <p:spPr>
          <a:xfrm>
            <a:off x="6753225" y="1841929"/>
            <a:ext cx="4630127" cy="1872028"/>
          </a:xfrm>
        </p:spPr>
        <p:txBody>
          <a:bodyPr/>
          <a:lstStyle/>
          <a:p>
            <a:r>
              <a:rPr lang="en-US" sz="9600" dirty="0">
                <a:latin typeface="Lucida Handwriting" pitchFamily="66" charset="0" panose="03010101010101010101"/>
              </a:rPr>
              <a:t>merci</a:t>
            </a:r>
          </a:p>
        </p:txBody>
      </p:sp>
      <p:pic>
        <p:nvPicPr>
          <p:cNvPr id="6" name="Picture Placeholder 5"/>
          <p:cNvPicPr>
            <a:picLocks noGrp="1" noChangeAspect="1"/>
          </p:cNvPicPr>
          <p:nvPr>
            <p:ph type="pic" sz="quarter" idx="13"/>
          </p:nvPr>
        </p:nvPicPr>
        <p:blipFill>
          <a:blip r:embed="rId1"/>
          <a:srcRect/>
          <a:stretch>
            <a:fillRect/>
          </a:stretch>
        </p:blipFill>
        <p:spPr>
          <a:xfrm>
            <a:off x="-1571625" y="0"/>
            <a:ext cx="9194006" cy="6129338"/>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p:cNvSpPr/>
          <p:nvPr/>
        </p:nvSpPr>
        <p:spPr>
          <a:xfrm rot="178679">
            <a:off x="0" y="416033"/>
            <a:ext cx="12192000" cy="5450084"/>
          </a:xfrm>
          <a:custGeom>
            <a:av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lnTo>
                  <a:pt x="69140" y="0"/>
                </a:lnTo>
                <a:close/>
              </a:path>
            </a:pathLst>
          </a:custGeom>
          <a:solidFill>
            <a:schemeClr val="bg1">
              <a:lumMod val="65000"/>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Placeholder 21"/>
          <p:cNvPicPr>
            <a:picLocks noGrp="1" noChangeAspect="1"/>
          </p:cNvPicPr>
          <p:nvPr>
            <p:ph type="pic" sz="quarter" idx="13"/>
          </p:nvPr>
        </p:nvPicPr>
        <p:blipFill>
          <a:blip r:embed="rId1"/>
          <a:srcRect/>
          <a:stretch>
            <a:fillRect/>
          </a:stretch>
        </p:blipFill>
        <p:spPr>
          <a:xfrm>
            <a:off x="0" y="-68835"/>
            <a:ext cx="12192000" cy="5494941"/>
          </a:xfrm>
        </p:spPr>
      </p:pic>
      <p:sp>
        <p:nvSpPr>
          <p:cNvPr id="4" name="Title 3"/>
          <p:cNvSpPr>
            <a:spLocks noGrp="1" noEditPoints="1"/>
          </p:cNvSpPr>
          <p:nvPr>
            <p:ph type="title"/>
          </p:nvPr>
        </p:nvSpPr>
        <p:spPr bwMode="blackGray">
          <a:xfrm>
            <a:off x="594037" y="4849447"/>
            <a:ext cx="11274843" cy="1872028"/>
          </a:xfrm>
        </p:spPr>
        <p:txBody>
          <a:bodyPr/>
          <a:lstStyle/>
          <a:p>
            <a:r>
              <a:rPr lang="fr-FR" dirty="0">
                <a:solidFill>
                  <a:schemeClr val="bg1">
                    <a:lumMod val="50000"/>
                  </a:schemeClr>
                </a:solidFill>
              </a:rPr>
              <a:t>7 248 628 125 </a:t>
            </a:r>
            <a:r>
              <a:rPr lang="fr-FR" dirty="0">
                <a:solidFill>
                  <a:schemeClr val="accent1">
                    <a:lumMod val="60000"/>
                    <a:lumOff val="40000"/>
                  </a:schemeClr>
                </a:solidFill>
              </a:rPr>
              <a:t>h</a:t>
            </a:r>
            <a:r>
              <a:rPr lang="fr-FR" sz="4800" dirty="0">
                <a:solidFill>
                  <a:schemeClr val="accent1">
                    <a:lumMod val="60000"/>
                    <a:lumOff val="40000"/>
                  </a:schemeClr>
                </a:solidFill>
              </a:rPr>
              <a:t>umain à nourrir</a:t>
            </a:r>
            <a:endParaRPr lang="en-US" dirty="0">
              <a:solidFill>
                <a:schemeClr val="accent1">
                  <a:lumMod val="60000"/>
                  <a:lumOff val="40000"/>
                </a:schemeClr>
              </a:solidFill>
            </a:endParaRPr>
          </a:p>
        </p:txBody>
      </p:sp>
      <p:cxnSp>
        <p:nvCxnSpPr>
          <p:cNvPr id="14" name="Straight Connector 13"/>
          <p:cNvCxnSpPr/>
          <p:nvPr/>
        </p:nvCxnSpPr>
        <p:spPr>
          <a:xfrm>
            <a:off x="5290420" y="6828814"/>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p:cNvSpPr>
            <a:spLocks noGrp="1" noEditPoints="1"/>
          </p:cNvSpPr>
          <p:nvPr>
            <p:ph type="sldNum" sz="quarter" idx="15"/>
          </p:nvPr>
        </p:nvSpPr>
        <p:spPr>
          <a:xfrm>
            <a:off x="9125680" y="6356350"/>
            <a:ext cx="2743200" cy="365125"/>
          </a:xfrm>
        </p:spPr>
        <p:txBody>
          <a:bodyPr/>
          <a:lstStyle/>
          <a:p>
            <a:fld id="{45C00377-489B-40EC-B059-26BDDD2E89B9}" type="slidenum">
              <a:rPr lang="en-US" smtClean="0"/>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7"/>
          <p:cNvSpPr>
            <a:spLocks noGrp="1" noEditPoints="1"/>
          </p:cNvSpPr>
          <p:nvPr>
            <p:ph type="sldNum" sz="quarter" idx="12"/>
          </p:nvPr>
        </p:nvSpPr>
        <p:spPr>
          <a:xfrm>
            <a:off x="9125680" y="6356350"/>
            <a:ext cx="2743200" cy="365125"/>
          </a:xfrm>
        </p:spPr>
        <p:txBody>
          <a:bodyPr/>
          <a:lstStyle/>
          <a:p>
            <a:fld id="{8C2E478F-E849-4A8C-AF1F-CBCC78A7CBFA}" type="slidenum">
              <a:rPr lang="en-US" smtClean="0"/>
              <a:t>4</a:t>
            </a:fld>
            <a:endParaRPr lang="en-US" dirty="0"/>
          </a:p>
        </p:txBody>
      </p:sp>
      <p:sp>
        <p:nvSpPr>
          <p:cNvPr id="10" name="ZoneTexte 9"/>
          <p:cNvSpPr txBox="1"/>
          <p:nvPr/>
        </p:nvSpPr>
        <p:spPr>
          <a:xfrm>
            <a:off x="155169" y="178483"/>
            <a:ext cx="5153891" cy="646331"/>
          </a:xfrm>
          <a:prstGeom prst="rect">
            <a:avLst/>
          </a:prstGeom>
          <a:noFill/>
        </p:spPr>
        <p:txBody>
          <a:bodyPr wrap="square">
            <a:spAutoFit/>
          </a:bodyPr>
          <a:lstStyle/>
          <a:p>
            <a:r>
              <a:rPr lang="fr-FR" dirty="0"/>
              <a:t>CONCEPTS ET DÉFINITIONS UTILISÉS DANS LES BILANS ALIMENTAIRES</a:t>
            </a:r>
            <a:endParaRPr lang="en-US" dirty="0"/>
          </a:p>
        </p:txBody>
      </p:sp>
      <p:graphicFrame>
        <p:nvGraphicFramePr>
          <p:cNvPr id="13" name="Diagramme 12"/>
          <p:cNvGraphicFramePr/>
          <p:nvPr/>
        </p:nvGraphicFramePr>
        <p:xfrm>
          <a:off x="-927182" y="1120245"/>
          <a:ext cx="5424537"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18" name="Groupe 17"/>
          <p:cNvGrpSpPr/>
          <p:nvPr/>
        </p:nvGrpSpPr>
        <p:grpSpPr>
          <a:xfrm rot="5400000">
            <a:off x="8388378" y="502910"/>
            <a:ext cx="746019" cy="5714098"/>
            <a:chOff x="2285498" y="3639"/>
            <a:chExt cx="746019" cy="5411387"/>
          </a:xfrm>
        </p:grpSpPr>
        <p:sp>
          <p:nvSpPr>
            <p:cNvPr id="19" name="Rectangle 18"/>
            <p:cNvSpPr/>
            <p:nvPr/>
          </p:nvSpPr>
          <p:spPr>
            <a:xfrm rot="16200000">
              <a:off x="-47186" y="2336323"/>
              <a:ext cx="5411387" cy="746019"/>
            </a:xfrm>
            <a:prstGeom prst="rect">
              <a:avLst/>
            </a:pr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p:txBody>
        </p:sp>
        <p:sp>
          <p:nvSpPr>
            <p:cNvPr id="20" name="ZoneTexte 19"/>
            <p:cNvSpPr txBox="1"/>
            <p:nvPr/>
          </p:nvSpPr>
          <p:spPr>
            <a:xfrm rot="16200000">
              <a:off x="-47186" y="2336323"/>
              <a:ext cx="5411387" cy="746019"/>
            </a:xfrm>
            <a:prstGeom prst="rect">
              <a:avLst/>
            </a:prstGeom>
          </p:spPr>
          <p:style>
            <a:lnRef idx="0">
              <a:scrgbClr r="0" g="0" b="0"/>
            </a:lnRef>
            <a:fillRef idx="0">
              <a:scrgbClr r="0" g="0" b="0"/>
            </a:fillRef>
            <a:effectRef idx="0">
              <a:scrgbClr r="0" g="0" b="0"/>
            </a:effectRef>
            <a:fontRef idx="minor">
              <a:schemeClr val="lt1"/>
            </a:fontRef>
          </p:style>
          <p:txBody>
            <a:bodyPr vert="horz" wrap="square" lIns="27940" tIns="27940" rIns="27940" bIns="27940" spcCol="1270" anchor="ctr">
              <a:noAutofit/>
            </a:bodyPr>
            <a:lstStyle/>
            <a:p>
              <a:pPr marL="0" indent="0" algn="ctr" defTabSz="1955800">
                <a:lnSpc>
                  <a:spcPct val="90000"/>
                </a:lnSpc>
                <a:spcBef>
                  <a:spcPct val="0"/>
                </a:spcBef>
                <a:spcAft>
                  <a:spcPct val="35000"/>
                </a:spcAft>
                <a:buNone/>
              </a:pPr>
              <a:r>
                <a:rPr lang="fr-FR" sz="4400" kern="1200" dirty="0"/>
                <a:t>Disponibilité intérieure</a:t>
              </a:r>
              <a:endParaRPr lang="en-US" sz="4400" kern="1200" dirty="0"/>
            </a:p>
          </p:txBody>
        </p:sp>
      </p:grpSp>
      <p:pic>
        <p:nvPicPr>
          <p:cNvPr id="22" name="Graphique 21" descr="Cuisse de poulet"/>
          <p:cNvPicPr>
            <a:picLocks noChangeAspect="1"/>
          </p:cNvPicPr>
          <p:nvPr/>
        </p:nvPicPr>
        <p:blipFill>
          <a:blip r:embed="rId6"/>
          <a:srcRect/>
          <a:stretch>
            <a:fillRect/>
          </a:stretch>
        </p:blipFill>
        <p:spPr>
          <a:xfrm>
            <a:off x="7023109" y="295703"/>
            <a:ext cx="576000" cy="576000"/>
          </a:xfrm>
          <a:prstGeom prst="rect">
            <a:avLst/>
          </a:prstGeom>
        </p:spPr>
      </p:pic>
      <p:pic>
        <p:nvPicPr>
          <p:cNvPr id="24" name="Graphique 23" descr="Cerises"/>
          <p:cNvPicPr>
            <a:picLocks noChangeAspect="1"/>
          </p:cNvPicPr>
          <p:nvPr/>
        </p:nvPicPr>
        <p:blipFill>
          <a:blip r:embed="rId7"/>
          <a:srcRect/>
          <a:stretch>
            <a:fillRect/>
          </a:stretch>
        </p:blipFill>
        <p:spPr>
          <a:xfrm>
            <a:off x="10703633" y="5937100"/>
            <a:ext cx="720000" cy="720000"/>
          </a:xfrm>
          <a:prstGeom prst="rect">
            <a:avLst/>
          </a:prstGeom>
        </p:spPr>
      </p:pic>
      <p:pic>
        <p:nvPicPr>
          <p:cNvPr id="26" name="Graphique 25" descr="Maïs"/>
          <p:cNvPicPr>
            <a:picLocks noChangeAspect="1"/>
          </p:cNvPicPr>
          <p:nvPr/>
        </p:nvPicPr>
        <p:blipFill>
          <a:blip r:embed="rId8"/>
          <a:srcRect/>
          <a:stretch>
            <a:fillRect/>
          </a:stretch>
        </p:blipFill>
        <p:spPr>
          <a:xfrm>
            <a:off x="10954480" y="482125"/>
            <a:ext cx="576000" cy="576000"/>
          </a:xfrm>
          <a:prstGeom prst="rect">
            <a:avLst/>
          </a:prstGeom>
        </p:spPr>
      </p:pic>
      <p:pic>
        <p:nvPicPr>
          <p:cNvPr id="30" name="Graphique 29" descr="Orange"/>
          <p:cNvPicPr>
            <a:picLocks noChangeAspect="1"/>
          </p:cNvPicPr>
          <p:nvPr/>
        </p:nvPicPr>
        <p:blipFill>
          <a:blip r:embed="rId9"/>
          <a:srcRect/>
          <a:stretch>
            <a:fillRect/>
          </a:stretch>
        </p:blipFill>
        <p:spPr>
          <a:xfrm>
            <a:off x="5447139" y="827584"/>
            <a:ext cx="576000" cy="576000"/>
          </a:xfrm>
          <a:prstGeom prst="rect">
            <a:avLst/>
          </a:prstGeom>
        </p:spPr>
      </p:pic>
      <p:pic>
        <p:nvPicPr>
          <p:cNvPr id="32" name="Graphique 31" descr="Pomme"/>
          <p:cNvPicPr>
            <a:picLocks noChangeAspect="1"/>
          </p:cNvPicPr>
          <p:nvPr/>
        </p:nvPicPr>
        <p:blipFill>
          <a:blip r:embed="rId10"/>
          <a:srcRect/>
          <a:stretch>
            <a:fillRect/>
          </a:stretch>
        </p:blipFill>
        <p:spPr>
          <a:xfrm>
            <a:off x="5174372" y="5831718"/>
            <a:ext cx="684000" cy="684000"/>
          </a:xfrm>
          <a:prstGeom prst="rect">
            <a:avLst/>
          </a:prstGeom>
        </p:spPr>
      </p:pic>
      <p:pic>
        <p:nvPicPr>
          <p:cNvPr id="34" name="Graphique 33" descr="Raisins"/>
          <p:cNvPicPr>
            <a:picLocks noChangeAspect="1"/>
          </p:cNvPicPr>
          <p:nvPr/>
        </p:nvPicPr>
        <p:blipFill>
          <a:blip r:embed="rId11"/>
          <a:srcRect/>
          <a:stretch>
            <a:fillRect/>
          </a:stretch>
        </p:blipFill>
        <p:spPr>
          <a:xfrm rot="20106655">
            <a:off x="7973404" y="5359621"/>
            <a:ext cx="1008000" cy="1008000"/>
          </a:xfrm>
          <a:prstGeom prst="rect">
            <a:avLst/>
          </a:prstGeom>
        </p:spPr>
      </p:pic>
      <p:pic>
        <p:nvPicPr>
          <p:cNvPr id="36" name="Graphique 35" descr="Avocat"/>
          <p:cNvPicPr>
            <a:picLocks noChangeAspect="1"/>
          </p:cNvPicPr>
          <p:nvPr/>
        </p:nvPicPr>
        <p:blipFill>
          <a:blip r:embed="rId12"/>
          <a:srcRect/>
          <a:stretch>
            <a:fillRect/>
          </a:stretch>
        </p:blipFill>
        <p:spPr>
          <a:xfrm>
            <a:off x="9275680" y="1976019"/>
            <a:ext cx="576000" cy="576000"/>
          </a:xfrm>
          <a:prstGeom prst="rect">
            <a:avLst/>
          </a:prstGeom>
        </p:spPr>
      </p:pic>
      <p:pic>
        <p:nvPicPr>
          <p:cNvPr id="38" name="Graphique 37" descr="Bouteille"/>
          <p:cNvPicPr>
            <a:picLocks noChangeAspect="1"/>
          </p:cNvPicPr>
          <p:nvPr/>
        </p:nvPicPr>
        <p:blipFill>
          <a:blip r:embed="rId13"/>
          <a:srcRect/>
          <a:stretch>
            <a:fillRect/>
          </a:stretch>
        </p:blipFill>
        <p:spPr>
          <a:xfrm>
            <a:off x="6841813" y="4454113"/>
            <a:ext cx="914400" cy="914400"/>
          </a:xfrm>
          <a:prstGeom prst="rect">
            <a:avLst/>
          </a:prstGeom>
        </p:spPr>
      </p:pic>
      <p:pic>
        <p:nvPicPr>
          <p:cNvPr id="40" name="Graphique 39" descr="Vache"/>
          <p:cNvPicPr>
            <a:picLocks noChangeAspect="1"/>
          </p:cNvPicPr>
          <p:nvPr/>
        </p:nvPicPr>
        <p:blipFill>
          <a:blip r:embed="rId14"/>
          <a:srcRect/>
          <a:stretch>
            <a:fillRect/>
          </a:stretch>
        </p:blipFill>
        <p:spPr>
          <a:xfrm>
            <a:off x="5624400" y="2009233"/>
            <a:ext cx="576000" cy="576000"/>
          </a:xfrm>
          <a:prstGeom prst="rect">
            <a:avLst/>
          </a:prstGeom>
        </p:spPr>
      </p:pic>
      <p:pic>
        <p:nvPicPr>
          <p:cNvPr id="42" name="Graphique 41" descr="Chèvre"/>
          <p:cNvPicPr>
            <a:picLocks noChangeAspect="1"/>
          </p:cNvPicPr>
          <p:nvPr/>
        </p:nvPicPr>
        <p:blipFill>
          <a:blip r:embed="rId15"/>
          <a:srcRect/>
          <a:stretch>
            <a:fillRect/>
          </a:stretch>
        </p:blipFill>
        <p:spPr>
          <a:xfrm>
            <a:off x="8544874" y="4336200"/>
            <a:ext cx="576000" cy="576000"/>
          </a:xfrm>
          <a:prstGeom prst="rect">
            <a:avLst/>
          </a:prstGeom>
        </p:spPr>
      </p:pic>
      <p:pic>
        <p:nvPicPr>
          <p:cNvPr id="44" name="Graphique 43" descr="Cheval"/>
          <p:cNvPicPr>
            <a:picLocks noChangeAspect="1"/>
          </p:cNvPicPr>
          <p:nvPr/>
        </p:nvPicPr>
        <p:blipFill>
          <a:blip r:embed="rId16"/>
          <a:srcRect/>
          <a:stretch>
            <a:fillRect/>
          </a:stretch>
        </p:blipFill>
        <p:spPr>
          <a:xfrm>
            <a:off x="10859925" y="1810577"/>
            <a:ext cx="576000" cy="576000"/>
          </a:xfrm>
          <a:prstGeom prst="rect">
            <a:avLst/>
          </a:prstGeom>
        </p:spPr>
      </p:pic>
      <p:pic>
        <p:nvPicPr>
          <p:cNvPr id="46" name="Graphique 45" descr="Cochon"/>
          <p:cNvPicPr>
            <a:picLocks noChangeAspect="1"/>
          </p:cNvPicPr>
          <p:nvPr/>
        </p:nvPicPr>
        <p:blipFill>
          <a:blip r:embed="rId17"/>
          <a:srcRect/>
          <a:stretch>
            <a:fillRect/>
          </a:stretch>
        </p:blipFill>
        <p:spPr>
          <a:xfrm>
            <a:off x="6215752" y="5466962"/>
            <a:ext cx="576000" cy="576000"/>
          </a:xfrm>
          <a:prstGeom prst="rect">
            <a:avLst/>
          </a:prstGeom>
        </p:spPr>
      </p:pic>
      <p:pic>
        <p:nvPicPr>
          <p:cNvPr id="48" name="Graphique 47" descr="Mouton"/>
          <p:cNvPicPr>
            <a:picLocks noChangeAspect="1"/>
          </p:cNvPicPr>
          <p:nvPr/>
        </p:nvPicPr>
        <p:blipFill>
          <a:blip r:embed="rId18"/>
          <a:srcRect/>
          <a:stretch>
            <a:fillRect/>
          </a:stretch>
        </p:blipFill>
        <p:spPr>
          <a:xfrm flipH="1">
            <a:off x="9385681" y="482125"/>
            <a:ext cx="576000" cy="576000"/>
          </a:xfrm>
          <a:prstGeom prst="rect">
            <a:avLst/>
          </a:prstGeom>
        </p:spPr>
      </p:pic>
      <p:pic>
        <p:nvPicPr>
          <p:cNvPr id="50" name="Graphique 49" descr="Poisson"/>
          <p:cNvPicPr>
            <a:picLocks noChangeAspect="1"/>
          </p:cNvPicPr>
          <p:nvPr/>
        </p:nvPicPr>
        <p:blipFill>
          <a:blip r:embed="rId19"/>
          <a:srcRect/>
          <a:stretch>
            <a:fillRect/>
          </a:stretch>
        </p:blipFill>
        <p:spPr>
          <a:xfrm>
            <a:off x="9421900" y="5021114"/>
            <a:ext cx="972000" cy="972000"/>
          </a:xfrm>
          <a:prstGeom prst="rect">
            <a:avLst/>
          </a:prstGeom>
        </p:spPr>
      </p:pic>
      <p:pic>
        <p:nvPicPr>
          <p:cNvPr id="52" name="Graphique 51" descr="Crabe"/>
          <p:cNvPicPr>
            <a:picLocks noChangeAspect="1"/>
          </p:cNvPicPr>
          <p:nvPr/>
        </p:nvPicPr>
        <p:blipFill>
          <a:blip r:embed="rId20"/>
          <a:srcRect/>
          <a:stretch>
            <a:fillRect/>
          </a:stretch>
        </p:blipFill>
        <p:spPr>
          <a:xfrm rot="2628524">
            <a:off x="4776364" y="3905334"/>
            <a:ext cx="1008000" cy="1008000"/>
          </a:xfrm>
          <a:prstGeom prst="rect">
            <a:avLst/>
          </a:prstGeom>
        </p:spPr>
      </p:pic>
      <p:pic>
        <p:nvPicPr>
          <p:cNvPr id="53" name="Graphique 52" descr="Poisson"/>
          <p:cNvPicPr>
            <a:picLocks noChangeAspect="1"/>
          </p:cNvPicPr>
          <p:nvPr/>
        </p:nvPicPr>
        <p:blipFill>
          <a:blip r:embed="rId19"/>
          <a:srcRect/>
          <a:stretch>
            <a:fillRect/>
          </a:stretch>
        </p:blipFill>
        <p:spPr>
          <a:xfrm>
            <a:off x="9961681" y="5466962"/>
            <a:ext cx="648000" cy="648000"/>
          </a:xfrm>
          <a:prstGeom prst="rect">
            <a:avLst/>
          </a:prstGeom>
        </p:spPr>
      </p:pic>
      <p:pic>
        <p:nvPicPr>
          <p:cNvPr id="55" name="Graphique 54" descr="Coquille"/>
          <p:cNvPicPr>
            <a:picLocks noChangeAspect="1"/>
          </p:cNvPicPr>
          <p:nvPr/>
        </p:nvPicPr>
        <p:blipFill>
          <a:blip r:embed="rId21"/>
          <a:srcRect/>
          <a:stretch>
            <a:fillRect/>
          </a:stretch>
        </p:blipFill>
        <p:spPr>
          <a:xfrm>
            <a:off x="7299013" y="1878585"/>
            <a:ext cx="432000" cy="432000"/>
          </a:xfrm>
          <a:prstGeom prst="rect">
            <a:avLst/>
          </a:prstGeom>
        </p:spPr>
      </p:pic>
      <p:pic>
        <p:nvPicPr>
          <p:cNvPr id="57" name="Graphique 56" descr="Coq"/>
          <p:cNvPicPr>
            <a:picLocks noChangeAspect="1"/>
          </p:cNvPicPr>
          <p:nvPr/>
        </p:nvPicPr>
        <p:blipFill>
          <a:blip r:embed="rId22"/>
          <a:srcRect/>
          <a:stretch>
            <a:fillRect/>
          </a:stretch>
        </p:blipFill>
        <p:spPr>
          <a:xfrm>
            <a:off x="8026358" y="1094833"/>
            <a:ext cx="1008000" cy="1008000"/>
          </a:xfrm>
          <a:prstGeom prst="rect">
            <a:avLst/>
          </a:prstGeom>
        </p:spPr>
      </p:pic>
      <p:pic>
        <p:nvPicPr>
          <p:cNvPr id="59" name="Graphique 58" descr="Canard"/>
          <p:cNvPicPr>
            <a:picLocks noChangeAspect="1"/>
          </p:cNvPicPr>
          <p:nvPr/>
        </p:nvPicPr>
        <p:blipFill>
          <a:blip r:embed="rId23"/>
          <a:srcRect/>
          <a:stretch>
            <a:fillRect/>
          </a:stretch>
        </p:blipFill>
        <p:spPr>
          <a:xfrm flipH="1">
            <a:off x="10432480" y="3796626"/>
            <a:ext cx="1620000" cy="1620000"/>
          </a:xfrm>
          <a:prstGeom prst="rect">
            <a:avLst/>
          </a:prstGeom>
        </p:spPr>
      </p:pic>
      <p:pic>
        <p:nvPicPr>
          <p:cNvPr id="61" name="Graphique 60" descr="Graines"/>
          <p:cNvPicPr>
            <a:picLocks noChangeAspect="1"/>
          </p:cNvPicPr>
          <p:nvPr/>
        </p:nvPicPr>
        <p:blipFill>
          <a:blip r:embed="rId24"/>
          <a:srcRect/>
          <a:stretch>
            <a:fillRect/>
          </a:stretch>
        </p:blipFill>
        <p:spPr>
          <a:xfrm>
            <a:off x="-97880" y="4984989"/>
            <a:ext cx="1547937" cy="15479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7"/>
          <p:cNvSpPr>
            <a:spLocks noGrp="1" noEditPoints="1"/>
          </p:cNvSpPr>
          <p:nvPr>
            <p:ph type="sldNum" sz="quarter" idx="12"/>
          </p:nvPr>
        </p:nvSpPr>
        <p:spPr>
          <a:xfrm>
            <a:off x="9125680" y="6356350"/>
            <a:ext cx="2743200" cy="365125"/>
          </a:xfrm>
        </p:spPr>
        <p:txBody>
          <a:bodyPr/>
          <a:lstStyle/>
          <a:p>
            <a:fld id="{8C2E478F-E849-4A8C-AF1F-CBCC78A7CBFA}" type="slidenum">
              <a:rPr lang="en-US" smtClean="0"/>
              <a:t>5</a:t>
            </a:fld>
            <a:endParaRPr lang="en-US" dirty="0"/>
          </a:p>
        </p:txBody>
      </p:sp>
      <p:sp>
        <p:nvSpPr>
          <p:cNvPr id="10" name="ZoneTexte 9"/>
          <p:cNvSpPr txBox="1"/>
          <p:nvPr/>
        </p:nvSpPr>
        <p:spPr>
          <a:xfrm>
            <a:off x="155169" y="178483"/>
            <a:ext cx="5153891" cy="646331"/>
          </a:xfrm>
          <a:prstGeom prst="rect">
            <a:avLst/>
          </a:prstGeom>
          <a:noFill/>
        </p:spPr>
        <p:txBody>
          <a:bodyPr wrap="square">
            <a:spAutoFit/>
          </a:bodyPr>
          <a:lstStyle/>
          <a:p>
            <a:r>
              <a:rPr lang="fr-FR" dirty="0"/>
              <a:t>CONCEPTS ET DÉFINITIONS UTILISÉS DANS LES BILANS ALIMENTAIRES</a:t>
            </a:r>
            <a:endParaRPr lang="en-US" dirty="0"/>
          </a:p>
        </p:txBody>
      </p:sp>
      <p:graphicFrame>
        <p:nvGraphicFramePr>
          <p:cNvPr id="13" name="Diagramme 12"/>
          <p:cNvGraphicFramePr/>
          <p:nvPr/>
        </p:nvGraphicFramePr>
        <p:xfrm>
          <a:off x="-927182" y="1120245"/>
          <a:ext cx="5424537"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7" name="Diagramme 16"/>
          <p:cNvGraphicFramePr/>
          <p:nvPr/>
        </p:nvGraphicFramePr>
        <p:xfrm>
          <a:off x="4001796" y="0"/>
          <a:ext cx="8128000" cy="685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7"/>
          <p:cNvSpPr>
            <a:spLocks noGrp="1" noEditPoints="1"/>
          </p:cNvSpPr>
          <p:nvPr>
            <p:ph type="sldNum" sz="quarter" idx="12"/>
          </p:nvPr>
        </p:nvSpPr>
        <p:spPr>
          <a:xfrm>
            <a:off x="9125680" y="6356350"/>
            <a:ext cx="2743200" cy="365125"/>
          </a:xfrm>
        </p:spPr>
        <p:txBody>
          <a:bodyPr/>
          <a:lstStyle/>
          <a:p>
            <a:fld id="{8C2E478F-E849-4A8C-AF1F-CBCC78A7CBFA}" type="slidenum">
              <a:rPr lang="en-US" smtClean="0"/>
              <a:t>6</a:t>
            </a:fld>
            <a:endParaRPr lang="en-US" dirty="0"/>
          </a:p>
        </p:txBody>
      </p:sp>
      <p:sp>
        <p:nvSpPr>
          <p:cNvPr id="10" name="ZoneTexte 9"/>
          <p:cNvSpPr txBox="1"/>
          <p:nvPr/>
        </p:nvSpPr>
        <p:spPr>
          <a:xfrm>
            <a:off x="155169" y="178483"/>
            <a:ext cx="5153891" cy="369332"/>
          </a:xfrm>
          <a:prstGeom prst="rect">
            <a:avLst/>
          </a:prstGeom>
          <a:noFill/>
        </p:spPr>
        <p:txBody>
          <a:bodyPr wrap="square">
            <a:spAutoFit/>
          </a:bodyPr>
          <a:lstStyle/>
          <a:p>
            <a:r>
              <a:rPr lang="fr-FR" dirty="0"/>
              <a:t>Exemple du blé en France :</a:t>
            </a:r>
            <a:endParaRPr lang="en-US" dirty="0"/>
          </a:p>
        </p:txBody>
      </p:sp>
      <p:graphicFrame>
        <p:nvGraphicFramePr>
          <p:cNvPr id="13" name="Diagramme 12"/>
          <p:cNvGraphicFramePr/>
          <p:nvPr/>
        </p:nvGraphicFramePr>
        <p:xfrm>
          <a:off x="-1536782" y="745348"/>
          <a:ext cx="5424537" cy="611265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Graphique 3" descr="Grain"/>
          <p:cNvPicPr>
            <a:picLocks noChangeAspect="1"/>
          </p:cNvPicPr>
          <p:nvPr/>
        </p:nvPicPr>
        <p:blipFill>
          <a:blip r:embed="rId6"/>
          <a:srcRect/>
          <a:stretch>
            <a:fillRect/>
          </a:stretch>
        </p:blipFill>
        <p:spPr>
          <a:xfrm>
            <a:off x="-237659" y="4987784"/>
            <a:ext cx="1870216" cy="1870216"/>
          </a:xfrm>
          <a:prstGeom prst="rect">
            <a:avLst/>
          </a:prstGeom>
        </p:spPr>
      </p:pic>
      <p:grpSp>
        <p:nvGrpSpPr>
          <p:cNvPr id="8" name="Groupe 7"/>
          <p:cNvGrpSpPr/>
          <p:nvPr/>
        </p:nvGrpSpPr>
        <p:grpSpPr>
          <a:xfrm>
            <a:off x="4021980" y="-19050"/>
            <a:ext cx="1115630" cy="6848787"/>
            <a:chOff x="599353" y="9212"/>
            <a:chExt cx="1115630" cy="6848787"/>
          </a:xfrm>
          <a:solidFill>
            <a:schemeClr val="accent5">
              <a:lumMod val="40000"/>
              <a:lumOff val="60000"/>
            </a:schemeClr>
          </a:solidFill>
        </p:grpSpPr>
        <p:sp>
          <p:nvSpPr>
            <p:cNvPr id="9" name="Rectangle 8"/>
            <p:cNvSpPr/>
            <p:nvPr/>
          </p:nvSpPr>
          <p:spPr>
            <a:xfrm rot="16200000">
              <a:off x="-2181501" y="2961516"/>
              <a:ext cx="6848787" cy="944180"/>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p:txBody>
        </p:sp>
        <p:sp>
          <p:nvSpPr>
            <p:cNvPr id="11" name="ZoneTexte 10"/>
            <p:cNvSpPr txBox="1"/>
            <p:nvPr/>
          </p:nvSpPr>
          <p:spPr>
            <a:xfrm rot="16200000">
              <a:off x="-2352951" y="2961516"/>
              <a:ext cx="6848787" cy="944180"/>
            </a:xfrm>
            <a:prstGeom prst="rect">
              <a:avLst/>
            </a:prstGeom>
            <a:grpFill/>
          </p:spPr>
          <p:style>
            <a:lnRef idx="0">
              <a:scrgbClr r="0" g="0" b="0"/>
            </a:lnRef>
            <a:fillRef idx="0">
              <a:scrgbClr r="0" g="0" b="0"/>
            </a:fillRef>
            <a:effectRef idx="0">
              <a:scrgbClr r="0" g="0" b="0"/>
            </a:effectRef>
            <a:fontRef idx="minor">
              <a:schemeClr val="lt1"/>
            </a:fontRef>
          </p:style>
          <p:txBody>
            <a:bodyPr vert="horz" wrap="square" lIns="35560" tIns="35560" rIns="35560" bIns="35560" spcCol="1270" anchor="ctr">
              <a:noAutofit/>
            </a:bodyPr>
            <a:lstStyle/>
            <a:p>
              <a:pPr marL="0" indent="0" algn="ctr" defTabSz="2489200">
                <a:lnSpc>
                  <a:spcPct val="90000"/>
                </a:lnSpc>
                <a:spcBef>
                  <a:spcPct val="0"/>
                </a:spcBef>
                <a:spcAft>
                  <a:spcPct val="35000"/>
                </a:spcAft>
                <a:buNone/>
              </a:pPr>
              <a:r>
                <a:rPr lang="fr-FR" sz="5600" kern="1200" dirty="0"/>
                <a:t>Disponibilité intérieure</a:t>
              </a:r>
              <a:endParaRPr lang="en-US" sz="5600" kern="1200" dirty="0"/>
            </a:p>
          </p:txBody>
        </p:sp>
      </p:grpSp>
      <p:pic>
        <p:nvPicPr>
          <p:cNvPr id="3" name="Image 2"/>
          <p:cNvPicPr>
            <a:picLocks noChangeAspect="1"/>
          </p:cNvPicPr>
          <p:nvPr/>
        </p:nvPicPr>
        <p:blipFill>
          <a:blip r:embed="rId7"/>
          <a:srcRect l="12944" t="5435" r="6088" b="12039"/>
          <a:stretch/>
        </p:blipFill>
        <p:spPr>
          <a:xfrm>
            <a:off x="5265282" y="1335468"/>
            <a:ext cx="6926718" cy="47066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27984" y="0"/>
            <a:ext cx="3517702"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7"/>
          <p:cNvSpPr>
            <a:spLocks noGrp="1" noEditPoints="1"/>
          </p:cNvSpPr>
          <p:nvPr>
            <p:ph type="sldNum" sz="quarter" idx="12"/>
          </p:nvPr>
        </p:nvSpPr>
        <p:spPr>
          <a:xfrm>
            <a:off x="9125680" y="6356350"/>
            <a:ext cx="2743200" cy="365125"/>
          </a:xfrm>
        </p:spPr>
        <p:txBody>
          <a:bodyPr/>
          <a:lstStyle/>
          <a:p>
            <a:fld id="{8C2E478F-E849-4A8C-AF1F-CBCC78A7CBFA}" type="slidenum">
              <a:rPr lang="en-US" smtClean="0"/>
              <a:t>7</a:t>
            </a:fld>
            <a:endParaRPr lang="en-US" dirty="0"/>
          </a:p>
        </p:txBody>
      </p:sp>
      <p:sp>
        <p:nvSpPr>
          <p:cNvPr id="10" name="ZoneTexte 9"/>
          <p:cNvSpPr txBox="1"/>
          <p:nvPr/>
        </p:nvSpPr>
        <p:spPr>
          <a:xfrm>
            <a:off x="155169" y="178483"/>
            <a:ext cx="5153891" cy="369332"/>
          </a:xfrm>
          <a:prstGeom prst="rect">
            <a:avLst/>
          </a:prstGeom>
          <a:noFill/>
        </p:spPr>
        <p:txBody>
          <a:bodyPr wrap="square">
            <a:spAutoFit/>
          </a:bodyPr>
          <a:lstStyle/>
          <a:p>
            <a:r>
              <a:rPr lang="fr-FR" dirty="0"/>
              <a:t>Exemple du blé en France :</a:t>
            </a:r>
            <a:endParaRPr lang="en-US" dirty="0"/>
          </a:p>
        </p:txBody>
      </p:sp>
      <p:pic>
        <p:nvPicPr>
          <p:cNvPr id="3" name="Image 2"/>
          <p:cNvPicPr>
            <a:picLocks noChangeAspect="1"/>
          </p:cNvPicPr>
          <p:nvPr/>
        </p:nvPicPr>
        <p:blipFill>
          <a:blip r:embed="rId1"/>
          <a:srcRect l="1785" t="6723" r="8970" b="5321"/>
          <a:stretch/>
        </p:blipFill>
        <p:spPr>
          <a:xfrm>
            <a:off x="-10464" y="858417"/>
            <a:ext cx="7922824" cy="5355772"/>
          </a:xfrm>
          <a:prstGeom prst="rect">
            <a:avLst/>
          </a:prstGeom>
        </p:spPr>
      </p:pic>
      <p:graphicFrame>
        <p:nvGraphicFramePr>
          <p:cNvPr id="17" name="Diagramme 16"/>
          <p:cNvGraphicFramePr/>
          <p:nvPr/>
        </p:nvGraphicFramePr>
        <p:xfrm>
          <a:off x="5542386" y="0"/>
          <a:ext cx="7352524"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que 3" descr="Grain"/>
          <p:cNvPicPr>
            <a:picLocks noChangeAspect="1"/>
          </p:cNvPicPr>
          <p:nvPr/>
        </p:nvPicPr>
        <p:blipFill>
          <a:blip r:embed="rId7"/>
          <a:srcRect/>
          <a:stretch>
            <a:fillRect/>
          </a:stretch>
        </p:blipFill>
        <p:spPr>
          <a:xfrm>
            <a:off x="6674498" y="4721290"/>
            <a:ext cx="1026368" cy="10263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EditPoints="1"/>
          </p:cNvSpPr>
          <p:nvPr>
            <p:ph type="title"/>
          </p:nvPr>
        </p:nvSpPr>
        <p:spPr>
          <a:xfrm>
            <a:off x="6350419" y="2749341"/>
            <a:ext cx="5474678" cy="1872028"/>
          </a:xfrm>
        </p:spPr>
        <p:txBody>
          <a:bodyPr/>
          <a:lstStyle/>
          <a:p>
            <a:pPr algn="ctr"/>
            <a:r>
              <a:rPr lang="en-US" b="1" dirty="0" err="1"/>
              <a:t>Disponibilité</a:t>
            </a:r>
            <a:r>
              <a:rPr lang="en-US" b="1" dirty="0"/>
              <a:t> par habitant</a:t>
            </a:r>
            <a:endParaRPr lang="en-US" dirty="0"/>
          </a:p>
        </p:txBody>
      </p:sp>
      <p:sp>
        <p:nvSpPr>
          <p:cNvPr id="15" name="Slide Number Placeholder 14"/>
          <p:cNvSpPr>
            <a:spLocks noGrp="1" noEditPoints="1"/>
          </p:cNvSpPr>
          <p:nvPr>
            <p:ph type="sldNum" sz="quarter" idx="15"/>
          </p:nvPr>
        </p:nvSpPr>
        <p:spPr/>
        <p:txBody>
          <a:bodyPr/>
          <a:lstStyle/>
          <a:p>
            <a:fld id="{45C00377-489B-40EC-B059-26BDDD2E89B9}" type="slidenum">
              <a:rPr lang="en-US" smtClean="0"/>
              <a:t>8</a:t>
            </a:fld>
            <a:endParaRPr lang="en-US" dirty="0"/>
          </a:p>
        </p:txBody>
      </p:sp>
      <p:pic>
        <p:nvPicPr>
          <p:cNvPr id="5" name="Picture Placeholder 5"/>
          <p:cNvPicPr>
            <a:picLocks noGrp="1" noChangeAspect="1"/>
          </p:cNvPicPr>
          <p:nvPr>
            <p:ph type="pic" sz="quarter" idx="13"/>
          </p:nvPr>
        </p:nvPicPr>
        <p:blipFill>
          <a:blip r:embed="rId1"/>
          <a:srcRect l="28342" r="28342"/>
          <a:stretch/>
        </p:blipFill>
        <p:spPr>
          <a:xfrm>
            <a:off x="1" y="0"/>
            <a:ext cx="6821714" cy="6857999"/>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EditPoints="1"/>
          </p:cNvSpPr>
          <p:nvPr>
            <p:ph type="title"/>
          </p:nvPr>
        </p:nvSpPr>
        <p:spPr/>
        <p:txBody>
          <a:bodyPr/>
          <a:lstStyle/>
          <a:p>
            <a:r>
              <a:rPr lang="en-US" dirty="0"/>
              <a:t>Customize this Template</a:t>
            </a:r>
          </a:p>
        </p:txBody>
      </p:sp>
      <p:sp>
        <p:nvSpPr>
          <p:cNvPr id="2" name="Slide Number Placeholder 1"/>
          <p:cNvSpPr>
            <a:spLocks noGrp="1" noEditPoints="1"/>
          </p:cNvSpPr>
          <p:nvPr>
            <p:ph type="sldNum" sz="quarter" idx="11"/>
          </p:nvPr>
        </p:nvSpPr>
        <p:spPr/>
        <p:txBody>
          <a:bodyPr/>
          <a:lstStyle/>
          <a:p>
            <a:fld id="{45C00377-489B-40EC-B059-26BDDD2E89B9}" type="slidenum">
              <a:rPr lang="en-US" smtClean="0"/>
              <a:t>9</a:t>
            </a:fld>
            <a:endParaRPr lang="en-US" dirty="0"/>
          </a:p>
        </p:txBody>
      </p:sp>
      <p:pic>
        <p:nvPicPr>
          <p:cNvPr id="5" name="Image 4"/>
          <p:cNvPicPr>
            <a:picLocks noChangeAspect="1"/>
          </p:cNvPicPr>
          <p:nvPr/>
        </p:nvPicPr>
        <p:blipFill>
          <a:blip r:embed="rId1"/>
          <a:srcRect t="8139" r="8346"/>
          <a:stretch/>
        </p:blipFill>
        <p:spPr>
          <a:xfrm>
            <a:off x="0" y="124683"/>
            <a:ext cx="11868880" cy="6608634"/>
          </a:xfrm>
          <a:prstGeom prst="rect">
            <a:avLst/>
          </a:prstGeom>
        </p:spPr>
      </p:pic>
      <p:cxnSp>
        <p:nvCxnSpPr>
          <p:cNvPr id="7" name="Connecteur droit 6"/>
          <p:cNvCxnSpPr/>
          <p:nvPr/>
        </p:nvCxnSpPr>
        <p:spPr>
          <a:xfrm>
            <a:off x="5058083" y="552864"/>
            <a:ext cx="0" cy="500932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 name="Groupe 10"/>
          <p:cNvGrpSpPr/>
          <p:nvPr/>
        </p:nvGrpSpPr>
        <p:grpSpPr>
          <a:xfrm>
            <a:off x="1998386" y="4474130"/>
            <a:ext cx="2945089" cy="1283732"/>
            <a:chOff x="1998386" y="4474130"/>
            <a:chExt cx="2945089" cy="1283732"/>
          </a:xfrm>
        </p:grpSpPr>
        <p:sp>
          <p:nvSpPr>
            <p:cNvPr id="9" name="ZoneTexte 8"/>
            <p:cNvSpPr txBox="1"/>
            <p:nvPr/>
          </p:nvSpPr>
          <p:spPr>
            <a:xfrm>
              <a:off x="2767737" y="4474130"/>
              <a:ext cx="1406386" cy="369332"/>
            </a:xfrm>
            <a:prstGeom prst="rect">
              <a:avLst/>
            </a:prstGeom>
            <a:noFill/>
          </p:spPr>
          <p:txBody>
            <a:bodyPr wrap="square">
              <a:spAutoFit/>
            </a:bodyPr>
            <a:lstStyle/>
            <a:p>
              <a:r>
                <a:rPr lang="en-US" dirty="0">
                  <a:solidFill>
                    <a:srgbClr val="FF0000"/>
                  </a:solidFill>
                </a:rPr>
                <a:t> </a:t>
              </a:r>
              <a:r>
                <a:rPr lang="en-US" dirty="0" err="1">
                  <a:solidFill>
                    <a:srgbClr val="FF0000"/>
                  </a:solidFill>
                </a:rPr>
                <a:t>Insuffisant</a:t>
              </a:r>
              <a:endParaRPr lang="en-US" dirty="0">
                <a:solidFill>
                  <a:srgbClr val="FF0000"/>
                </a:solidFill>
              </a:endParaRPr>
            </a:p>
          </p:txBody>
        </p:sp>
        <p:sp>
          <p:nvSpPr>
            <p:cNvPr id="10" name="Rectangle 9"/>
            <p:cNvSpPr/>
            <p:nvPr/>
          </p:nvSpPr>
          <p:spPr>
            <a:xfrm>
              <a:off x="1998386" y="4843462"/>
              <a:ext cx="2945089" cy="914400"/>
            </a:xfrm>
            <a:prstGeom prst="rect">
              <a:avLst/>
            </a:prstGeom>
            <a:solidFill>
              <a:srgbClr val="FF0000">
                <a:alpha val="17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Vert">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Winter presentation</Template>
  <TotalTime>945</TotalTime>
  <Words>984</Words>
  <Application>Microsoft Office PowerPoint</Application>
  <PresentationFormat>Grand écran</PresentationFormat>
  <Paragraphs>152</Paragraphs>
  <Slides>27</Slides>
  <Notes>26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27</vt:i4>
      </vt:variant>
    </vt:vector>
  </HeadingPairs>
  <TitlesOfParts>
    <vt:vector size="33" baseType="lpstr">
      <vt:lpstr>Arial</vt:lpstr>
      <vt:lpstr>Calibri</vt:lpstr>
      <vt:lpstr>Calibri Light</vt:lpstr>
      <vt:lpstr>Gill Sans</vt:lpstr>
      <vt:lpstr>Lucida Handwriting</vt:lpstr>
      <vt:lpstr>Thème Office</vt:lpstr>
      <vt:lpstr>Large Image slide</vt:lpstr>
      <vt:lpstr> FAO</vt:lpstr>
      <vt:lpstr>7 248 628 125 humain à nourrir</vt:lpstr>
      <vt:lpstr>Présentation PowerPoint</vt:lpstr>
      <vt:lpstr>Présentation PowerPoint</vt:lpstr>
      <vt:lpstr>Présentation PowerPoint</vt:lpstr>
      <vt:lpstr>Présentation PowerPoint</vt:lpstr>
      <vt:lpstr>Disponibilité par habitant</vt:lpstr>
      <vt:lpstr>Customize this Template</vt:lpstr>
      <vt:lpstr>Présentation PowerPoint</vt:lpstr>
      <vt:lpstr>Présentation PowerPoint</vt:lpstr>
      <vt:lpstr>Disponibilité mondiale   par produit</vt:lpstr>
      <vt:lpstr>Présentation PowerPoint</vt:lpstr>
      <vt:lpstr>Présentation PowerPoint</vt:lpstr>
      <vt:lpstr>Présentation PowerPoint</vt:lpstr>
      <vt:lpstr>Présentation PowerPoint</vt:lpstr>
      <vt:lpstr>Présentation PowerPoint</vt:lpstr>
      <vt:lpstr>Aliments  les plus qualitatif</vt:lpstr>
      <vt:lpstr>YET ANOTHER TITLE GOES HERE</vt:lpstr>
      <vt:lpstr>Présentation PowerPoint</vt:lpstr>
      <vt:lpstr>Utilisation des ressources</vt:lpstr>
      <vt:lpstr>Présentation PowerPoint</vt:lpstr>
      <vt:lpstr>PERTES ET INDISPONIBILITE</vt:lpstr>
      <vt:lpstr>Exemple du manioc en Thaïlande</vt:lpstr>
      <vt:lpstr>Présentation PowerPoint</vt:lpstr>
      <vt:lpstr>Question 12 ?</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ALPINE  SKI HOUSE</dc:title>
  <dc:creator>Laurence Berville</dc:creator>
  <cp:lastModifiedBy>Loz Brvll</cp:lastModifiedBy>
  <cp:revision>27</cp:revision>
  <dcterms:created xsi:type="dcterms:W3CDTF">2024-01-06T11:21:31Z</dcterms:created>
  <dcterms:modified xsi:type="dcterms:W3CDTF">2024-01-10T14:09:19Z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